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689" r:id="rId2"/>
    <p:sldId id="542" r:id="rId3"/>
    <p:sldId id="1308" r:id="rId4"/>
    <p:sldId id="1344" r:id="rId5"/>
    <p:sldId id="1350" r:id="rId6"/>
    <p:sldId id="1351" r:id="rId7"/>
    <p:sldId id="1352" r:id="rId8"/>
    <p:sldId id="1353" r:id="rId9"/>
    <p:sldId id="1354" r:id="rId10"/>
    <p:sldId id="1243" r:id="rId11"/>
    <p:sldId id="1355" r:id="rId12"/>
    <p:sldId id="1339" r:id="rId13"/>
    <p:sldId id="1348" r:id="rId14"/>
    <p:sldId id="1290" r:id="rId15"/>
    <p:sldId id="1291" r:id="rId16"/>
    <p:sldId id="1292" r:id="rId17"/>
    <p:sldId id="1293" r:id="rId18"/>
    <p:sldId id="1294" r:id="rId19"/>
    <p:sldId id="1300" r:id="rId20"/>
    <p:sldId id="1301" r:id="rId21"/>
    <p:sldId id="1369" r:id="rId22"/>
    <p:sldId id="1370" r:id="rId23"/>
    <p:sldId id="1257" r:id="rId24"/>
    <p:sldId id="1303" r:id="rId25"/>
    <p:sldId id="1356" r:id="rId26"/>
    <p:sldId id="1357" r:id="rId27"/>
    <p:sldId id="1358" r:id="rId28"/>
    <p:sldId id="1359" r:id="rId29"/>
    <p:sldId id="1305" r:id="rId30"/>
    <p:sldId id="1345" r:id="rId31"/>
    <p:sldId id="1347" r:id="rId32"/>
    <p:sldId id="1309" r:id="rId33"/>
    <p:sldId id="1323" r:id="rId34"/>
    <p:sldId id="1264" r:id="rId35"/>
    <p:sldId id="427" r:id="rId36"/>
    <p:sldId id="1330" r:id="rId37"/>
    <p:sldId id="1331" r:id="rId38"/>
    <p:sldId id="1332" r:id="rId39"/>
    <p:sldId id="1335" r:id="rId40"/>
    <p:sldId id="1313" r:id="rId41"/>
    <p:sldId id="1273" r:id="rId42"/>
    <p:sldId id="1274" r:id="rId43"/>
    <p:sldId id="1275" r:id="rId44"/>
    <p:sldId id="1276" r:id="rId45"/>
    <p:sldId id="1278" r:id="rId46"/>
    <p:sldId id="1280" r:id="rId47"/>
    <p:sldId id="1282" r:id="rId48"/>
    <p:sldId id="1314" r:id="rId49"/>
    <p:sldId id="1322" r:id="rId50"/>
    <p:sldId id="1315" r:id="rId51"/>
    <p:sldId id="1316" r:id="rId52"/>
    <p:sldId id="1317" r:id="rId53"/>
    <p:sldId id="1318" r:id="rId54"/>
    <p:sldId id="1319" r:id="rId55"/>
    <p:sldId id="1320" r:id="rId56"/>
    <p:sldId id="1321" r:id="rId57"/>
    <p:sldId id="1336" r:id="rId58"/>
    <p:sldId id="1364" r:id="rId59"/>
    <p:sldId id="1360" r:id="rId60"/>
    <p:sldId id="1361" r:id="rId61"/>
    <p:sldId id="1362" r:id="rId62"/>
    <p:sldId id="1363" r:id="rId63"/>
    <p:sldId id="1365" r:id="rId64"/>
    <p:sldId id="1366" r:id="rId65"/>
    <p:sldId id="1367" r:id="rId66"/>
    <p:sldId id="1368" r:id="rId67"/>
  </p:sldIdLst>
  <p:sldSz cx="9144000" cy="6858000" type="screen4x3"/>
  <p:notesSz cx="7302500" cy="9586913"/>
  <p:custDataLst>
    <p:tags r:id="rId7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336699"/>
    <a:srgbClr val="F1C7C7"/>
    <a:srgbClr val="990000"/>
    <a:srgbClr val="F6F5BD"/>
    <a:srgbClr val="D5F1CF"/>
    <a:srgbClr val="E2AC00"/>
    <a:srgbClr val="A9E39D"/>
    <a:srgbClr val="FF9999"/>
    <a:srgbClr val="8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90282-6FAD-4B77-8F72-03AEE064100A}" v="747" dt="2018-10-04T04:17:44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2" autoAdjust="0"/>
    <p:restoredTop sz="94649" autoAdjust="0"/>
  </p:normalViewPr>
  <p:slideViewPr>
    <p:cSldViewPr snapToObjects="1">
      <p:cViewPr varScale="1">
        <p:scale>
          <a:sx n="91" d="100"/>
          <a:sy n="91" d="100"/>
        </p:scale>
        <p:origin x="258" y="48"/>
      </p:cViewPr>
      <p:guideLst>
        <p:guide orient="horz" pos="2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Gibbons" userId="f619c6e5d38ed7a7" providerId="LiveId" clId="{7D090282-6FAD-4B77-8F72-03AEE064100A}"/>
    <pc:docChg chg="undo custSel addSld delSld modSld">
      <pc:chgData name="Phil Gibbons" userId="f619c6e5d38ed7a7" providerId="LiveId" clId="{7D090282-6FAD-4B77-8F72-03AEE064100A}" dt="2018-10-04T04:17:44.850" v="746" actId="20577"/>
      <pc:docMkLst>
        <pc:docMk/>
      </pc:docMkLst>
      <pc:sldChg chg="add">
        <pc:chgData name="Phil Gibbons" userId="f619c6e5d38ed7a7" providerId="LiveId" clId="{7D090282-6FAD-4B77-8F72-03AEE064100A}" dt="2018-10-03T22:02:55.760" v="7"/>
        <pc:sldMkLst>
          <pc:docMk/>
          <pc:sldMk cId="2745294754" sldId="427"/>
        </pc:sldMkLst>
      </pc:sldChg>
      <pc:sldChg chg="addSp delSp modSp">
        <pc:chgData name="Phil Gibbons" userId="f619c6e5d38ed7a7" providerId="LiveId" clId="{7D090282-6FAD-4B77-8F72-03AEE064100A}" dt="2018-10-03T22:02:00.273" v="5" actId="478"/>
        <pc:sldMkLst>
          <pc:docMk/>
          <pc:sldMk cId="0" sldId="542"/>
        </pc:sldMkLst>
        <pc:spChg chg="add del mod">
          <ac:chgData name="Phil Gibbons" userId="f619c6e5d38ed7a7" providerId="LiveId" clId="{7D090282-6FAD-4B77-8F72-03AEE064100A}" dt="2018-10-03T22:02:00.273" v="5" actId="478"/>
          <ac:spMkLst>
            <pc:docMk/>
            <pc:sldMk cId="0" sldId="542"/>
            <ac:spMk id="3" creationId="{A03AF4E2-68A9-4AEF-AD39-6BD0AF6F1B3D}"/>
          </ac:spMkLst>
        </pc:spChg>
        <pc:spChg chg="mod">
          <ac:chgData name="Phil Gibbons" userId="f619c6e5d38ed7a7" providerId="LiveId" clId="{7D090282-6FAD-4B77-8F72-03AEE064100A}" dt="2018-10-03T22:01:54.324" v="3" actId="20577"/>
          <ac:spMkLst>
            <pc:docMk/>
            <pc:sldMk cId="0" sldId="542"/>
            <ac:spMk id="9218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01:58.096" v="4" actId="478"/>
          <ac:spMkLst>
            <pc:docMk/>
            <pc:sldMk cId="0" sldId="542"/>
            <ac:spMk id="9219" creationId="{00000000-0000-0000-0000-000000000000}"/>
          </ac:spMkLst>
        </pc:spChg>
      </pc:sldChg>
      <pc:sldChg chg="addSp delSp add modAnim">
        <pc:chgData name="Phil Gibbons" userId="f619c6e5d38ed7a7" providerId="LiveId" clId="{7D090282-6FAD-4B77-8F72-03AEE064100A}" dt="2018-10-04T03:13:14.653" v="186"/>
        <pc:sldMkLst>
          <pc:docMk/>
          <pc:sldMk cId="1836215328" sldId="689"/>
        </pc:sldMkLst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3" creationId="{5FF651BD-F2CA-4640-94EF-191D4F7140BF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5" creationId="{C8582055-7D2D-4785-A94B-F568027636C7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6" creationId="{3002D92D-7D1B-4520-9DB3-ECE8C22D6ECA}"/>
          </ac:spMkLst>
        </pc:spChg>
      </pc:sldChg>
      <pc:sldChg chg="modSp">
        <pc:chgData name="Phil Gibbons" userId="f619c6e5d38ed7a7" providerId="LiveId" clId="{7D090282-6FAD-4B77-8F72-03AEE064100A}" dt="2018-10-04T03:29:28.414" v="320" actId="6549"/>
        <pc:sldMkLst>
          <pc:docMk/>
          <pc:sldMk cId="0" sldId="1257"/>
        </pc:sldMkLst>
        <pc:spChg chg="mod">
          <ac:chgData name="Phil Gibbons" userId="f619c6e5d38ed7a7" providerId="LiveId" clId="{7D090282-6FAD-4B77-8F72-03AEE064100A}" dt="2018-10-04T03:29:28.414" v="320" actId="6549"/>
          <ac:spMkLst>
            <pc:docMk/>
            <pc:sldMk cId="0" sldId="1257"/>
            <ac:spMk id="2027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0.150" v="306" actId="6549"/>
          <ac:spMkLst>
            <pc:docMk/>
            <pc:sldMk cId="0" sldId="1257"/>
            <ac:spMk id="20276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3.385" v="307" actId="6549"/>
          <ac:spMkLst>
            <pc:docMk/>
            <pc:sldMk cId="0" sldId="1257"/>
            <ac:spMk id="20276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6:58.776" v="300" actId="207"/>
          <ac:spMkLst>
            <pc:docMk/>
            <pc:sldMk cId="0" sldId="1257"/>
            <ac:spMk id="20277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3.183" v="301" actId="207"/>
          <ac:spMkLst>
            <pc:docMk/>
            <pc:sldMk cId="0" sldId="1257"/>
            <ac:spMk id="2027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7.180" v="302" actId="207"/>
          <ac:spMkLst>
            <pc:docMk/>
            <pc:sldMk cId="0" sldId="1257"/>
            <ac:spMk id="2027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1.186" v="303" actId="207"/>
          <ac:spMkLst>
            <pc:docMk/>
            <pc:sldMk cId="0" sldId="1257"/>
            <ac:spMk id="2027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5.035" v="304" actId="207"/>
          <ac:spMkLst>
            <pc:docMk/>
            <pc:sldMk cId="0" sldId="1257"/>
            <ac:spMk id="202795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27:57.832" v="309" actId="1076"/>
          <ac:grpSpMkLst>
            <pc:docMk/>
            <pc:sldMk cId="0" sldId="1257"/>
            <ac:grpSpMk id="3" creationId="{00000000-0000-0000-0000-000000000000}"/>
          </ac:grpSpMkLst>
        </pc:grpChg>
      </pc:sldChg>
      <pc:sldChg chg="modSp">
        <pc:chgData name="Phil Gibbons" userId="f619c6e5d38ed7a7" providerId="LiveId" clId="{7D090282-6FAD-4B77-8F72-03AEE064100A}" dt="2018-10-04T04:00:26.108" v="505" actId="20577"/>
        <pc:sldMkLst>
          <pc:docMk/>
          <pc:sldMk cId="0" sldId="1276"/>
        </pc:sldMkLst>
        <pc:spChg chg="mod">
          <ac:chgData name="Phil Gibbons" userId="f619c6e5d38ed7a7" providerId="LiveId" clId="{7D090282-6FAD-4B77-8F72-03AEE064100A}" dt="2018-10-04T04:00:26.108" v="505" actId="20577"/>
          <ac:spMkLst>
            <pc:docMk/>
            <pc:sldMk cId="0" sldId="1276"/>
            <ac:spMk id="171039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36.004" v="511" actId="20577"/>
        <pc:sldMkLst>
          <pc:docMk/>
          <pc:sldMk cId="0" sldId="1278"/>
        </pc:sldMkLst>
        <pc:spChg chg="mod">
          <ac:chgData name="Phil Gibbons" userId="f619c6e5d38ed7a7" providerId="LiveId" clId="{7D090282-6FAD-4B77-8F72-03AEE064100A}" dt="2018-10-04T04:00:36.004" v="511" actId="20577"/>
          <ac:spMkLst>
            <pc:docMk/>
            <pc:sldMk cId="0" sldId="1278"/>
            <ac:spMk id="17308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19.044" v="499" actId="20577"/>
        <pc:sldMkLst>
          <pc:docMk/>
          <pc:sldMk cId="0" sldId="1280"/>
        </pc:sldMkLst>
        <pc:spChg chg="mod">
          <ac:chgData name="Phil Gibbons" userId="f619c6e5d38ed7a7" providerId="LiveId" clId="{7D090282-6FAD-4B77-8F72-03AEE064100A}" dt="2018-10-04T04:00:19.044" v="499" actId="20577"/>
          <ac:spMkLst>
            <pc:docMk/>
            <pc:sldMk cId="0" sldId="1280"/>
            <ac:spMk id="175130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4:45.701" v="526" actId="20577"/>
        <pc:sldMkLst>
          <pc:docMk/>
          <pc:sldMk cId="0" sldId="1282"/>
        </pc:sldMkLst>
        <pc:spChg chg="mod">
          <ac:chgData name="Phil Gibbons" userId="f619c6e5d38ed7a7" providerId="LiveId" clId="{7D090282-6FAD-4B77-8F72-03AEE064100A}" dt="2018-10-04T04:03:18.859" v="512" actId="207"/>
          <ac:spMkLst>
            <pc:docMk/>
            <pc:sldMk cId="0" sldId="1282"/>
            <ac:spMk id="1771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36.809" v="518" actId="20577"/>
          <ac:spMkLst>
            <pc:docMk/>
            <pc:sldMk cId="0" sldId="1282"/>
            <ac:spMk id="17715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0.362" v="513" actId="207"/>
          <ac:spMkLst>
            <pc:docMk/>
            <pc:sldMk cId="0" sldId="1282"/>
            <ac:spMk id="17715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9.113" v="514" actId="207"/>
          <ac:spMkLst>
            <pc:docMk/>
            <pc:sldMk cId="0" sldId="1282"/>
            <ac:spMk id="17715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1.873" v="522" actId="20577"/>
          <ac:spMkLst>
            <pc:docMk/>
            <pc:sldMk cId="0" sldId="1282"/>
            <ac:spMk id="17715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5.701" v="526" actId="20577"/>
          <ac:spMkLst>
            <pc:docMk/>
            <pc:sldMk cId="0" sldId="1282"/>
            <ac:spMk id="17716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58:07.877" v="56" actId="20577"/>
        <pc:sldMkLst>
          <pc:docMk/>
          <pc:sldMk cId="0" sldId="1290"/>
        </pc:sldMkLst>
        <pc:spChg chg="mod">
          <ac:chgData name="Phil Gibbons" userId="f619c6e5d38ed7a7" providerId="LiveId" clId="{7D090282-6FAD-4B77-8F72-03AEE064100A}" dt="2018-10-04T02:58:07.877" v="56" actId="20577"/>
          <ac:spMkLst>
            <pc:docMk/>
            <pc:sldMk cId="0" sldId="1290"/>
            <ac:spMk id="10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48:50.624" v="50"/>
        <pc:sldMkLst>
          <pc:docMk/>
          <pc:sldMk cId="0" sldId="1291"/>
        </pc:sldMkLst>
        <pc:spChg chg="mod">
          <ac:chgData name="Phil Gibbons" userId="f619c6e5d38ed7a7" providerId="LiveId" clId="{7D090282-6FAD-4B77-8F72-03AEE064100A}" dt="2018-10-04T02:46:40.986" v="42" actId="1076"/>
          <ac:spMkLst>
            <pc:docMk/>
            <pc:sldMk cId="0" sldId="1291"/>
            <ac:spMk id="74" creationId="{00000000-0000-0000-0000-000000000000}"/>
          </ac:spMkLst>
        </pc:spChg>
        <pc:cxnChg chg="mod">
          <ac:chgData name="Phil Gibbons" userId="f619c6e5d38ed7a7" providerId="LiveId" clId="{7D090282-6FAD-4B77-8F72-03AEE064100A}" dt="2018-10-04T02:46:27.593" v="36" actId="1076"/>
          <ac:cxnSpMkLst>
            <pc:docMk/>
            <pc:sldMk cId="0" sldId="1291"/>
            <ac:cxnSpMk id="76" creationId="{00000000-0000-0000-0000-000000000000}"/>
          </ac:cxnSpMkLst>
        </pc:cxnChg>
      </pc:sldChg>
      <pc:sldChg chg="del">
        <pc:chgData name="Phil Gibbons" userId="f619c6e5d38ed7a7" providerId="LiveId" clId="{7D090282-6FAD-4B77-8F72-03AEE064100A}" dt="2018-10-04T03:24:10.921" v="250" actId="2696"/>
        <pc:sldMkLst>
          <pc:docMk/>
          <pc:sldMk cId="0" sldId="1298"/>
        </pc:sldMkLst>
      </pc:sldChg>
      <pc:sldChg chg="delSp modSp">
        <pc:chgData name="Phil Gibbons" userId="f619c6e5d38ed7a7" providerId="LiveId" clId="{7D090282-6FAD-4B77-8F72-03AEE064100A}" dt="2018-10-04T03:08:36.114" v="169" actId="478"/>
        <pc:sldMkLst>
          <pc:docMk/>
          <pc:sldMk cId="0" sldId="1300"/>
        </pc:sldMkLst>
        <pc:spChg chg="mod">
          <ac:chgData name="Phil Gibbons" userId="f619c6e5d38ed7a7" providerId="LiveId" clId="{7D090282-6FAD-4B77-8F72-03AEE064100A}" dt="2018-10-04T03:03:02.209" v="145" actId="20577"/>
          <ac:spMkLst>
            <pc:docMk/>
            <pc:sldMk cId="0" sldId="1300"/>
            <ac:spMk id="14950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2.907" v="163" actId="20577"/>
          <ac:spMkLst>
            <pc:docMk/>
            <pc:sldMk cId="0" sldId="1300"/>
            <ac:spMk id="14951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7.824" v="164" actId="6549"/>
          <ac:spMkLst>
            <pc:docMk/>
            <pc:sldMk cId="0" sldId="1300"/>
            <ac:spMk id="1495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28.124" v="151" actId="207"/>
          <ac:spMkLst>
            <pc:docMk/>
            <pc:sldMk cId="0" sldId="1300"/>
            <ac:spMk id="14952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36.624" v="153" actId="113"/>
          <ac:spMkLst>
            <pc:docMk/>
            <pc:sldMk cId="0" sldId="1300"/>
            <ac:spMk id="14952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09.499" v="156" actId="113"/>
          <ac:spMkLst>
            <pc:docMk/>
            <pc:sldMk cId="0" sldId="1300"/>
            <ac:spMk id="14952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4.428" v="135" actId="207"/>
          <ac:spMkLst>
            <pc:docMk/>
            <pc:sldMk cId="0" sldId="1300"/>
            <ac:spMk id="1496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9.320" v="136" actId="207"/>
          <ac:spMkLst>
            <pc:docMk/>
            <pc:sldMk cId="0" sldId="1300"/>
            <ac:spMk id="1496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3.149" v="137" actId="207"/>
          <ac:spMkLst>
            <pc:docMk/>
            <pc:sldMk cId="0" sldId="1300"/>
            <ac:spMk id="1496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7.879" v="138" actId="207"/>
          <ac:spMkLst>
            <pc:docMk/>
            <pc:sldMk cId="0" sldId="1300"/>
            <ac:spMk id="1496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42.111" v="139" actId="207"/>
          <ac:spMkLst>
            <pc:docMk/>
            <pc:sldMk cId="0" sldId="1300"/>
            <ac:spMk id="149695" creationId="{00000000-0000-0000-0000-000000000000}"/>
          </ac:spMkLst>
        </pc:spChg>
        <pc:spChg chg="del mod">
          <ac:chgData name="Phil Gibbons" userId="f619c6e5d38ed7a7" providerId="LiveId" clId="{7D090282-6FAD-4B77-8F72-03AEE064100A}" dt="2018-10-04T03:08:36.114" v="169" actId="478"/>
          <ac:spMkLst>
            <pc:docMk/>
            <pc:sldMk cId="0" sldId="1300"/>
            <ac:spMk id="149697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07:52.350" v="165" actId="1076"/>
          <ac:grpSpMkLst>
            <pc:docMk/>
            <pc:sldMk cId="0" sldId="1300"/>
            <ac:grpSpMk id="3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6:22.688" v="158" actId="1037"/>
          <ac:grpSpMkLst>
            <pc:docMk/>
            <pc:sldMk cId="0" sldId="1300"/>
            <ac:grpSpMk id="4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18.950" v="167" actId="1037"/>
          <ac:grpSpMkLst>
            <pc:docMk/>
            <pc:sldMk cId="0" sldId="1300"/>
            <ac:grpSpMk id="5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30.858" v="168" actId="1076"/>
          <ac:grpSpMkLst>
            <pc:docMk/>
            <pc:sldMk cId="0" sldId="1300"/>
            <ac:grpSpMk id="6" creationId="{00000000-0000-0000-0000-000000000000}"/>
          </ac:grpSpMkLst>
        </pc:grpChg>
      </pc:sldChg>
      <pc:sldChg chg="modAnim">
        <pc:chgData name="Phil Gibbons" userId="f619c6e5d38ed7a7" providerId="LiveId" clId="{7D090282-6FAD-4B77-8F72-03AEE064100A}" dt="2018-10-04T03:10:42.922" v="173"/>
        <pc:sldMkLst>
          <pc:docMk/>
          <pc:sldMk cId="0" sldId="1301"/>
        </pc:sldMkLst>
      </pc:sldChg>
      <pc:sldChg chg="modSp del">
        <pc:chgData name="Phil Gibbons" userId="f619c6e5d38ed7a7" providerId="LiveId" clId="{7D090282-6FAD-4B77-8F72-03AEE064100A}" dt="2018-10-04T03:20:32.761" v="240" actId="2696"/>
        <pc:sldMkLst>
          <pc:docMk/>
          <pc:sldMk cId="0" sldId="1302"/>
        </pc:sldMkLst>
        <pc:spChg chg="mod">
          <ac:chgData name="Phil Gibbons" userId="f619c6e5d38ed7a7" providerId="LiveId" clId="{7D090282-6FAD-4B77-8F72-03AEE064100A}" dt="2018-10-04T03:11:19.619" v="174" actId="1076"/>
          <ac:spMkLst>
            <pc:docMk/>
            <pc:sldMk cId="0" sldId="1302"/>
            <ac:spMk id="12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3:04.525" v="371" actId="20577"/>
        <pc:sldMkLst>
          <pc:docMk/>
          <pc:sldMk cId="0" sldId="1303"/>
        </pc:sldMkLst>
        <pc:spChg chg="mod">
          <ac:chgData name="Phil Gibbons" userId="f619c6e5d38ed7a7" providerId="LiveId" clId="{7D090282-6FAD-4B77-8F72-03AEE064100A}" dt="2018-10-04T03:33:04.525" v="371" actId="20577"/>
          <ac:spMkLst>
            <pc:docMk/>
            <pc:sldMk cId="0" sldId="1303"/>
            <ac:spMk id="26626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3:48:03.343" v="419"/>
        <pc:sldMkLst>
          <pc:docMk/>
          <pc:sldMk cId="0" sldId="1309"/>
        </pc:sldMkLst>
      </pc:sldChg>
      <pc:sldChg chg="modSp">
        <pc:chgData name="Phil Gibbons" userId="f619c6e5d38ed7a7" providerId="LiveId" clId="{7D090282-6FAD-4B77-8F72-03AEE064100A}" dt="2018-10-04T04:08:26.427" v="551" actId="2711"/>
        <pc:sldMkLst>
          <pc:docMk/>
          <pc:sldMk cId="0" sldId="1314"/>
        </pc:sldMkLst>
        <pc:spChg chg="mod">
          <ac:chgData name="Phil Gibbons" userId="f619c6e5d38ed7a7" providerId="LiveId" clId="{7D090282-6FAD-4B77-8F72-03AEE064100A}" dt="2018-10-04T04:08:02.843" v="549" actId="2711"/>
          <ac:spMkLst>
            <pc:docMk/>
            <pc:sldMk cId="0" sldId="1314"/>
            <ac:spMk id="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17.869" v="550" actId="2711"/>
          <ac:spMkLst>
            <pc:docMk/>
            <pc:sldMk cId="0" sldId="1314"/>
            <ac:spMk id="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26.427" v="551" actId="2711"/>
          <ac:spMkLst>
            <pc:docMk/>
            <pc:sldMk cId="0" sldId="1314"/>
            <ac:spMk id="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11:30.255" v="554" actId="1076"/>
        <pc:sldMkLst>
          <pc:docMk/>
          <pc:sldMk cId="0" sldId="1318"/>
        </pc:sldMkLst>
        <pc:spChg chg="mod">
          <ac:chgData name="Phil Gibbons" userId="f619c6e5d38ed7a7" providerId="LiveId" clId="{7D090282-6FAD-4B77-8F72-03AEE064100A}" dt="2018-10-04T04:11:30.255" v="554" actId="1076"/>
          <ac:spMkLst>
            <pc:docMk/>
            <pc:sldMk cId="0" sldId="1318"/>
            <ac:spMk id="1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4:17:44.850" v="746" actId="20577"/>
        <pc:sldMkLst>
          <pc:docMk/>
          <pc:sldMk cId="0" sldId="1321"/>
        </pc:sldMkLst>
        <pc:spChg chg="mod">
          <ac:chgData name="Phil Gibbons" userId="f619c6e5d38ed7a7" providerId="LiveId" clId="{7D090282-6FAD-4B77-8F72-03AEE064100A}" dt="2018-10-04T04:17:44.850" v="746" actId="20577"/>
          <ac:spMkLst>
            <pc:docMk/>
            <pc:sldMk cId="0" sldId="1321"/>
            <ac:spMk id="3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2:42:26.001" v="32"/>
        <pc:sldMkLst>
          <pc:docMk/>
          <pc:sldMk cId="2226325474" sldId="1344"/>
        </pc:sldMkLst>
      </pc:sldChg>
      <pc:sldChg chg="del">
        <pc:chgData name="Phil Gibbons" userId="f619c6e5d38ed7a7" providerId="LiveId" clId="{7D090282-6FAD-4B77-8F72-03AEE064100A}" dt="2018-10-03T22:02:59.094" v="8" actId="2696"/>
        <pc:sldMkLst>
          <pc:docMk/>
          <pc:sldMk cId="1512710690" sldId="1349"/>
        </pc:sldMkLst>
      </pc:sldChg>
      <pc:sldChg chg="delSp delAnim modAnim">
        <pc:chgData name="Phil Gibbons" userId="f619c6e5d38ed7a7" providerId="LiveId" clId="{7D090282-6FAD-4B77-8F72-03AEE064100A}" dt="2018-10-03T22:11:13.706" v="28"/>
        <pc:sldMkLst>
          <pc:docMk/>
          <pc:sldMk cId="3155895741" sldId="1351"/>
        </pc:sldMkLst>
        <pc:spChg chg="del">
          <ac:chgData name="Phil Gibbons" userId="f619c6e5d38ed7a7" providerId="LiveId" clId="{7D090282-6FAD-4B77-8F72-03AEE064100A}" dt="2018-10-03T22:10:48.014" v="27" actId="478"/>
          <ac:spMkLst>
            <pc:docMk/>
            <pc:sldMk cId="3155895741" sldId="1351"/>
            <ac:spMk id="40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43.507" v="26" actId="478"/>
          <ac:spMkLst>
            <pc:docMk/>
            <pc:sldMk cId="3155895741" sldId="1351"/>
            <ac:spMk id="41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38.942" v="25" actId="478"/>
          <ac:spMkLst>
            <pc:docMk/>
            <pc:sldMk cId="3155895741" sldId="1351"/>
            <ac:spMk id="4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3T22:09:55.421" v="24" actId="20577"/>
        <pc:sldMkLst>
          <pc:docMk/>
          <pc:sldMk cId="194505202" sldId="1354"/>
        </pc:sldMkLst>
        <pc:spChg chg="mod">
          <ac:chgData name="Phil Gibbons" userId="f619c6e5d38ed7a7" providerId="LiveId" clId="{7D090282-6FAD-4B77-8F72-03AEE064100A}" dt="2018-10-03T22:09:55.421" v="24" actId="20577"/>
          <ac:spMkLst>
            <pc:docMk/>
            <pc:sldMk cId="194505202" sldId="1354"/>
            <ac:spMk id="138244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9:39.356" v="414" actId="14100"/>
        <pc:sldMkLst>
          <pc:docMk/>
          <pc:sldMk cId="1420843225" sldId="1357"/>
        </pc:sldMkLst>
        <pc:spChg chg="mod">
          <ac:chgData name="Phil Gibbons" userId="f619c6e5d38ed7a7" providerId="LiveId" clId="{7D090282-6FAD-4B77-8F72-03AEE064100A}" dt="2018-10-04T03:35:37.717" v="394" actId="5793"/>
          <ac:spMkLst>
            <pc:docMk/>
            <pc:sldMk cId="1420843225" sldId="1357"/>
            <ac:spMk id="3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9.356" v="414" actId="14100"/>
          <ac:spMkLst>
            <pc:docMk/>
            <pc:sldMk cId="1420843225" sldId="1357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5.356" v="413" actId="14100"/>
          <ac:spMkLst>
            <pc:docMk/>
            <pc:sldMk cId="1420843225" sldId="1357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4.948" v="410" actId="14100"/>
          <ac:spMkLst>
            <pc:docMk/>
            <pc:sldMk cId="1420843225" sldId="1357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1.510" v="409" actId="14100"/>
          <ac:spMkLst>
            <pc:docMk/>
            <pc:sldMk cId="1420843225" sldId="1357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5.291" v="408" actId="14100"/>
          <ac:spMkLst>
            <pc:docMk/>
            <pc:sldMk cId="1420843225" sldId="1357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0.759" v="407" actId="14100"/>
          <ac:spMkLst>
            <pc:docMk/>
            <pc:sldMk cId="1420843225" sldId="1357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03.899" v="406" actId="14100"/>
          <ac:spMkLst>
            <pc:docMk/>
            <pc:sldMk cId="1420843225" sldId="1357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8.470" v="405" actId="14100"/>
          <ac:spMkLst>
            <pc:docMk/>
            <pc:sldMk cId="1420843225" sldId="1357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3.270" v="404" actId="14100"/>
          <ac:spMkLst>
            <pc:docMk/>
            <pc:sldMk cId="1420843225" sldId="1357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7.909" v="403" actId="14100"/>
          <ac:spMkLst>
            <pc:docMk/>
            <pc:sldMk cId="1420843225" sldId="1357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1.598" v="402" actId="14100"/>
          <ac:spMkLst>
            <pc:docMk/>
            <pc:sldMk cId="1420843225" sldId="1357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34.879" v="401" actId="14100"/>
          <ac:spMkLst>
            <pc:docMk/>
            <pc:sldMk cId="1420843225" sldId="1357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28.753" v="400" actId="14100"/>
          <ac:spMkLst>
            <pc:docMk/>
            <pc:sldMk cId="1420843225" sldId="1357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9.346" v="399" actId="14100"/>
          <ac:spMkLst>
            <pc:docMk/>
            <pc:sldMk cId="1420843225" sldId="1357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6.095" v="398" actId="14100"/>
          <ac:spMkLst>
            <pc:docMk/>
            <pc:sldMk cId="1420843225" sldId="1357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1.705" v="397" actId="14100"/>
          <ac:spMkLst>
            <pc:docMk/>
            <pc:sldMk cId="1420843225" sldId="1357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0:34.689" v="415" actId="14100"/>
        <pc:sldMkLst>
          <pc:docMk/>
          <pc:sldMk cId="2972422860" sldId="1358"/>
        </pc:sldMkLst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1:11.727" v="416" actId="14100"/>
        <pc:sldMkLst>
          <pc:docMk/>
          <pc:sldMk cId="2866615213" sldId="1359"/>
        </pc:sldMkLst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202" creationId="{00000000-0000-0000-0000-000000000000}"/>
          </ac:spMkLst>
        </pc:spChg>
      </pc:sldChg>
      <pc:sldChg chg="addSp delSp modSp add modAnim">
        <pc:chgData name="Phil Gibbons" userId="f619c6e5d38ed7a7" providerId="LiveId" clId="{7D090282-6FAD-4B77-8F72-03AEE064100A}" dt="2018-10-04T03:20:27.136" v="239" actId="1076"/>
        <pc:sldMkLst>
          <pc:docMk/>
          <pc:sldMk cId="3998217354" sldId="1369"/>
        </pc:sldMkLst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17.513" v="178" actId="478"/>
          <ac:spMkLst>
            <pc:docMk/>
            <pc:sldMk cId="3998217354" sldId="1369"/>
            <ac:spMk id="7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0:16.698" v="238" actId="1076"/>
          <ac:spMkLst>
            <pc:docMk/>
            <pc:sldMk cId="3998217354" sldId="1369"/>
            <ac:spMk id="1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2.989" v="182" actId="478"/>
          <ac:spMkLst>
            <pc:docMk/>
            <pc:sldMk cId="3998217354" sldId="1369"/>
            <ac:spMk id="1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4:07.287" v="193" actId="478"/>
          <ac:spMkLst>
            <pc:docMk/>
            <pc:sldMk cId="3998217354" sldId="1369"/>
            <ac:spMk id="13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2.175" v="179" actId="478"/>
          <ac:spMkLst>
            <pc:docMk/>
            <pc:sldMk cId="3998217354" sldId="1369"/>
            <ac:spMk id="13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0.426" v="181" actId="478"/>
          <ac:spMkLst>
            <pc:docMk/>
            <pc:sldMk cId="3998217354" sldId="1369"/>
            <ac:spMk id="13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5.910" v="180" actId="478"/>
          <ac:spMkLst>
            <pc:docMk/>
            <pc:sldMk cId="3998217354" sldId="1369"/>
            <ac:spMk id="135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3:30.219" v="190" actId="1037"/>
          <ac:spMkLst>
            <pc:docMk/>
            <pc:sldMk cId="3998217354" sldId="1369"/>
            <ac:spMk id="136" creationId="{00C5CEFE-57FB-4F87-B06B-8180D1A5939A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37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4:53.201" v="197" actId="1076"/>
          <ac:spMkLst>
            <pc:docMk/>
            <pc:sldMk cId="3998217354" sldId="1369"/>
            <ac:spMk id="138" creationId="{9890BA56-88B7-4AD4-84D3-36C69038F13C}"/>
          </ac:spMkLst>
        </pc:spChg>
        <pc:spChg chg="add mod">
          <ac:chgData name="Phil Gibbons" userId="f619c6e5d38ed7a7" providerId="LiveId" clId="{7D090282-6FAD-4B77-8F72-03AEE064100A}" dt="2018-10-04T03:14:48.669" v="196" actId="1076"/>
          <ac:spMkLst>
            <pc:docMk/>
            <pc:sldMk cId="3998217354" sldId="1369"/>
            <ac:spMk id="139" creationId="{34882982-E39A-4605-ACD5-DE4C92B5B74C}"/>
          </ac:spMkLst>
        </pc:spChg>
        <pc:spChg chg="add mod">
          <ac:chgData name="Phil Gibbons" userId="f619c6e5d38ed7a7" providerId="LiveId" clId="{7D090282-6FAD-4B77-8F72-03AEE064100A}" dt="2018-10-04T03:14:01.364" v="192" actId="1076"/>
          <ac:spMkLst>
            <pc:docMk/>
            <pc:sldMk cId="3998217354" sldId="1369"/>
            <ac:spMk id="141" creationId="{08B3C477-7D22-4A6B-9DD0-0BFDBA67434B}"/>
          </ac:spMkLst>
        </pc:spChg>
        <pc:spChg chg="add mod">
          <ac:chgData name="Phil Gibbons" userId="f619c6e5d38ed7a7" providerId="LiveId" clId="{7D090282-6FAD-4B77-8F72-03AEE064100A}" dt="2018-10-04T03:20:27.136" v="239" actId="1076"/>
          <ac:spMkLst>
            <pc:docMk/>
            <pc:sldMk cId="3998217354" sldId="1369"/>
            <ac:spMk id="145" creationId="{789E2D7E-04A9-46FF-BAF5-3D4191DAD5E1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4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5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7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9" creationId="{00000000-0000-0000-0000-000000000000}"/>
          </ac:spMkLst>
        </pc:spChg>
        <pc:cxnChg chg="del">
          <ac:chgData name="Phil Gibbons" userId="f619c6e5d38ed7a7" providerId="LiveId" clId="{7D090282-6FAD-4B77-8F72-03AEE064100A}" dt="2018-10-04T03:12:39.255" v="183" actId="478"/>
          <ac:cxnSpMkLst>
            <pc:docMk/>
            <pc:sldMk cId="3998217354" sldId="1369"/>
            <ac:cxnSpMk id="125" creationId="{00000000-0000-0000-0000-000000000000}"/>
          </ac:cxnSpMkLst>
        </pc:cxnChg>
        <pc:cxnChg chg="add mod">
          <ac:chgData name="Phil Gibbons" userId="f619c6e5d38ed7a7" providerId="LiveId" clId="{7D090282-6FAD-4B77-8F72-03AEE064100A}" dt="2018-10-04T03:14:01.364" v="192" actId="1076"/>
          <ac:cxnSpMkLst>
            <pc:docMk/>
            <pc:sldMk cId="3998217354" sldId="1369"/>
            <ac:cxnSpMk id="140" creationId="{C9DEF304-8E6D-48BB-92FA-76FBEB98F08F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2" creationId="{1EAB880D-4A6E-4DAB-8070-D5B356062750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3" creationId="{34434DFE-B9CA-450C-8959-10892DEDF8A9}"/>
          </ac:cxnSpMkLst>
        </pc:cxnChg>
        <pc:cxnChg chg="add mod">
          <ac:chgData name="Phil Gibbons" userId="f619c6e5d38ed7a7" providerId="LiveId" clId="{7D090282-6FAD-4B77-8F72-03AEE064100A}" dt="2018-10-04T03:15:07.704" v="199" actId="1076"/>
          <ac:cxnSpMkLst>
            <pc:docMk/>
            <pc:sldMk cId="3998217354" sldId="1369"/>
            <ac:cxnSpMk id="144" creationId="{5FF0D94A-A262-4DBE-9C95-B309A3725696}"/>
          </ac:cxnSpMkLst>
        </pc:cxnChg>
      </pc:sldChg>
      <pc:sldChg chg="addSp modSp add modAnim">
        <pc:chgData name="Phil Gibbons" userId="f619c6e5d38ed7a7" providerId="LiveId" clId="{7D090282-6FAD-4B77-8F72-03AEE064100A}" dt="2018-10-04T03:24:46.928" v="271" actId="20577"/>
        <pc:sldMkLst>
          <pc:docMk/>
          <pc:sldMk cId="274209465" sldId="1370"/>
        </pc:sldMkLst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1" creationId="{44310FBB-F91A-4D41-9213-E60CB792AD3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2" creationId="{8B20A240-F28A-42B0-B8A6-E56F683E83F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3" creationId="{FFB9FEE5-2FDC-4A25-91B0-8B1526BCEE6D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4" creationId="{E115343C-E1CD-41A1-A5EF-FC2A5174DAB6}"/>
          </ac:spMkLst>
        </pc:spChg>
        <pc:spChg chg="add mod">
          <ac:chgData name="Phil Gibbons" userId="f619c6e5d38ed7a7" providerId="LiveId" clId="{7D090282-6FAD-4B77-8F72-03AEE064100A}" dt="2018-10-04T03:24:46.928" v="271" actId="20577"/>
          <ac:spMkLst>
            <pc:docMk/>
            <pc:sldMk cId="274209465" sldId="1370"/>
            <ac:spMk id="45" creationId="{5E4F1EF0-37E8-43E7-8ECD-CCB050FD6DAF}"/>
          </ac:spMkLst>
        </pc:spChg>
      </pc:sldChg>
      <pc:sldChg chg="add del">
        <pc:chgData name="Phil Gibbons" userId="f619c6e5d38ed7a7" providerId="LiveId" clId="{7D090282-6FAD-4B77-8F72-03AEE064100A}" dt="2018-10-04T03:59:25.050" v="471" actId="2696"/>
        <pc:sldMkLst>
          <pc:docMk/>
          <pc:sldMk cId="1518794460" sldId="1371"/>
        </pc:sldMkLst>
      </pc:sldChg>
      <pc:sldChg chg="add del">
        <pc:chgData name="Phil Gibbons" userId="f619c6e5d38ed7a7" providerId="LiveId" clId="{7D090282-6FAD-4B77-8F72-03AEE064100A}" dt="2018-10-04T04:09:03.710" v="553"/>
        <pc:sldMkLst>
          <pc:docMk/>
          <pc:sldMk cId="1551970931" sldId="13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i5mountain4x4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haswell-mountain4x4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2duo-mountain4x4.xlsx" TargetMode="External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2-4E0A-8C6A-69F78D8CD3CC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2-4E0A-8C6A-69F78D8CD3CC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62-4E0A-8C6A-69F78D8CD3CC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62-4E0A-8C6A-69F78D8CD3CC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2-4E0A-8C6A-69F78D8CD3CC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62-4E0A-8C6A-69F78D8CD3CC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62-4E0A-8C6A-69F78D8CD3CC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62-4E0A-8C6A-69F78D8CD3CC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62-4E0A-8C6A-69F78D8CD3CC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C62-4E0A-8C6A-69F78D8CD3CC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C62-4E0A-8C6A-69F78D8CD3CC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C62-4E0A-8C6A-69F78D8CD3CC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62-4E0A-8C6A-69F78D8CD3CC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C62-4E0A-8C6A-69F78D8CD3CC}"/>
            </c:ext>
          </c:extLst>
        </c:ser>
        <c:bandFmts/>
        <c:axId val="71080960"/>
        <c:axId val="71099520"/>
        <c:axId val="71095168"/>
      </c:surface3DChart>
      <c:catAx>
        <c:axId val="71080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auto val="1"/>
        <c:lblAlgn val="ctr"/>
        <c:lblOffset val="100"/>
        <c:noMultiLvlLbl val="0"/>
      </c:catAx>
      <c:valAx>
        <c:axId val="71099520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80960"/>
        <c:crosses val="autoZero"/>
        <c:crossBetween val="midCat"/>
        <c:majorUnit val="2000"/>
        <c:minorUnit val="500"/>
      </c:valAx>
      <c:serAx>
        <c:axId val="71095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2446470506976102E-2"/>
          <c:y val="2.981041113296817E-2"/>
          <c:w val="0.92164709674448586"/>
          <c:h val="0.84545352569321564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jki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95-426C-A97F-7AB94C07456F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kji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95-426C-A97F-7AB94C07456F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ijk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95-426C-A97F-7AB94C07456F}"/>
            </c:ext>
          </c:extLst>
        </c:ser>
        <c:ser>
          <c:idx val="3"/>
          <c:order val="3"/>
          <c:tx>
            <c:strRef>
              <c:f>data!$E$1</c:f>
              <c:strCache>
                <c:ptCount val="1"/>
                <c:pt idx="0">
                  <c:v>jik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95-426C-A97F-7AB94C07456F}"/>
            </c:ext>
          </c:extLst>
        </c:ser>
        <c:ser>
          <c:idx val="4"/>
          <c:order val="4"/>
          <c:tx>
            <c:strRef>
              <c:f>data!$F$1</c:f>
              <c:strCache>
                <c:ptCount val="1"/>
                <c:pt idx="0">
                  <c:v>kij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C95-426C-A97F-7AB94C07456F}"/>
            </c:ext>
          </c:extLst>
        </c:ser>
        <c:ser>
          <c:idx val="5"/>
          <c:order val="5"/>
          <c:tx>
            <c:strRef>
              <c:f>data!$G$1</c:f>
              <c:strCache>
                <c:ptCount val="1"/>
                <c:pt idx="0">
                  <c:v>ikj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95-426C-A97F-7AB94C07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Array size (n)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</c:v>
                </c:pt>
                <c:pt idx="1">
                  <c:v>8966</c:v>
                </c:pt>
                <c:pt idx="2">
                  <c:v>5846</c:v>
                </c:pt>
                <c:pt idx="3">
                  <c:v>4298</c:v>
                </c:pt>
                <c:pt idx="4">
                  <c:v>3403</c:v>
                </c:pt>
                <c:pt idx="5">
                  <c:v>2789</c:v>
                </c:pt>
                <c:pt idx="6">
                  <c:v>2348</c:v>
                </c:pt>
                <c:pt idx="7">
                  <c:v>2055</c:v>
                </c:pt>
                <c:pt idx="8">
                  <c:v>1904</c:v>
                </c:pt>
                <c:pt idx="9">
                  <c:v>1786</c:v>
                </c:pt>
                <c:pt idx="10">
                  <c:v>1693</c:v>
                </c:pt>
                <c:pt idx="11">
                  <c:v>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6-4934-AFC4-CBB2F28AB7DE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</c:v>
                </c:pt>
                <c:pt idx="1">
                  <c:v>9080</c:v>
                </c:pt>
                <c:pt idx="2">
                  <c:v>5860</c:v>
                </c:pt>
                <c:pt idx="3">
                  <c:v>4307</c:v>
                </c:pt>
                <c:pt idx="4">
                  <c:v>3408</c:v>
                </c:pt>
                <c:pt idx="5">
                  <c:v>2795</c:v>
                </c:pt>
                <c:pt idx="6">
                  <c:v>2352</c:v>
                </c:pt>
                <c:pt idx="7">
                  <c:v>2058</c:v>
                </c:pt>
                <c:pt idx="8">
                  <c:v>1912</c:v>
                </c:pt>
                <c:pt idx="9">
                  <c:v>1791</c:v>
                </c:pt>
                <c:pt idx="10">
                  <c:v>1695</c:v>
                </c:pt>
                <c:pt idx="11">
                  <c:v>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6-4934-AFC4-CBB2F28AB7DE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</c:v>
                </c:pt>
                <c:pt idx="1">
                  <c:v>9212</c:v>
                </c:pt>
                <c:pt idx="2">
                  <c:v>5897</c:v>
                </c:pt>
                <c:pt idx="3">
                  <c:v>4331</c:v>
                </c:pt>
                <c:pt idx="4">
                  <c:v>3431</c:v>
                </c:pt>
                <c:pt idx="5">
                  <c:v>2822</c:v>
                </c:pt>
                <c:pt idx="6">
                  <c:v>2375</c:v>
                </c:pt>
                <c:pt idx="7">
                  <c:v>2078</c:v>
                </c:pt>
                <c:pt idx="8">
                  <c:v>1924</c:v>
                </c:pt>
                <c:pt idx="9">
                  <c:v>1809</c:v>
                </c:pt>
                <c:pt idx="10">
                  <c:v>1713</c:v>
                </c:pt>
                <c:pt idx="11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66-4934-AFC4-CBB2F28AB7DE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</c:v>
                </c:pt>
                <c:pt idx="1">
                  <c:v>9559</c:v>
                </c:pt>
                <c:pt idx="2">
                  <c:v>6027</c:v>
                </c:pt>
                <c:pt idx="3">
                  <c:v>4458</c:v>
                </c:pt>
                <c:pt idx="4">
                  <c:v>3520</c:v>
                </c:pt>
                <c:pt idx="5">
                  <c:v>2899</c:v>
                </c:pt>
                <c:pt idx="6">
                  <c:v>2465</c:v>
                </c:pt>
                <c:pt idx="7">
                  <c:v>2179</c:v>
                </c:pt>
                <c:pt idx="8">
                  <c:v>2049</c:v>
                </c:pt>
                <c:pt idx="9">
                  <c:v>1952</c:v>
                </c:pt>
                <c:pt idx="10">
                  <c:v>1883</c:v>
                </c:pt>
                <c:pt idx="11">
                  <c:v>1825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66-4934-AFC4-CBB2F28AB7DE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</c:v>
                </c:pt>
                <c:pt idx="1">
                  <c:v>11837</c:v>
                </c:pt>
                <c:pt idx="2">
                  <c:v>8045</c:v>
                </c:pt>
                <c:pt idx="3">
                  <c:v>6079</c:v>
                </c:pt>
                <c:pt idx="4">
                  <c:v>4927</c:v>
                </c:pt>
                <c:pt idx="5">
                  <c:v>4246</c:v>
                </c:pt>
                <c:pt idx="6">
                  <c:v>3745</c:v>
                </c:pt>
                <c:pt idx="7">
                  <c:v>3289</c:v>
                </c:pt>
                <c:pt idx="8">
                  <c:v>3131</c:v>
                </c:pt>
                <c:pt idx="9">
                  <c:v>3026</c:v>
                </c:pt>
                <c:pt idx="10">
                  <c:v>2899</c:v>
                </c:pt>
                <c:pt idx="11">
                  <c:v>2924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66-4934-AFC4-CBB2F28AB7DE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</c:v>
                </c:pt>
                <c:pt idx="1">
                  <c:v>16852</c:v>
                </c:pt>
                <c:pt idx="2">
                  <c:v>13212</c:v>
                </c:pt>
                <c:pt idx="3">
                  <c:v>10371</c:v>
                </c:pt>
                <c:pt idx="4">
                  <c:v>8542</c:v>
                </c:pt>
                <c:pt idx="5">
                  <c:v>7259</c:v>
                </c:pt>
                <c:pt idx="6">
                  <c:v>6345</c:v>
                </c:pt>
                <c:pt idx="7">
                  <c:v>5627</c:v>
                </c:pt>
                <c:pt idx="8">
                  <c:v>5396</c:v>
                </c:pt>
                <c:pt idx="9">
                  <c:v>5228</c:v>
                </c:pt>
                <c:pt idx="10">
                  <c:v>5090</c:v>
                </c:pt>
                <c:pt idx="11">
                  <c:v>4977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66-4934-AFC4-CBB2F28AB7DE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</c:v>
                </c:pt>
                <c:pt idx="1">
                  <c:v>19350</c:v>
                </c:pt>
                <c:pt idx="2">
                  <c:v>13735</c:v>
                </c:pt>
                <c:pt idx="3">
                  <c:v>10550</c:v>
                </c:pt>
                <c:pt idx="4">
                  <c:v>8610</c:v>
                </c:pt>
                <c:pt idx="5">
                  <c:v>7308</c:v>
                </c:pt>
                <c:pt idx="6">
                  <c:v>6361</c:v>
                </c:pt>
                <c:pt idx="7">
                  <c:v>5648</c:v>
                </c:pt>
                <c:pt idx="8">
                  <c:v>5417</c:v>
                </c:pt>
                <c:pt idx="9">
                  <c:v>5241</c:v>
                </c:pt>
                <c:pt idx="10">
                  <c:v>5094</c:v>
                </c:pt>
                <c:pt idx="11">
                  <c:v>4978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66-4934-AFC4-CBB2F28AB7DE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</c:v>
                </c:pt>
                <c:pt idx="1">
                  <c:v>19543</c:v>
                </c:pt>
                <c:pt idx="2">
                  <c:v>13689</c:v>
                </c:pt>
                <c:pt idx="3">
                  <c:v>10508</c:v>
                </c:pt>
                <c:pt idx="4">
                  <c:v>8597</c:v>
                </c:pt>
                <c:pt idx="5">
                  <c:v>7281</c:v>
                </c:pt>
                <c:pt idx="6">
                  <c:v>6354</c:v>
                </c:pt>
                <c:pt idx="7">
                  <c:v>5628</c:v>
                </c:pt>
                <c:pt idx="8">
                  <c:v>5388</c:v>
                </c:pt>
                <c:pt idx="9">
                  <c:v>5218</c:v>
                </c:pt>
                <c:pt idx="10">
                  <c:v>5071</c:v>
                </c:pt>
                <c:pt idx="11">
                  <c:v>4956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66-4934-AFC4-CBB2F28AB7DE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</c:v>
                </c:pt>
                <c:pt idx="1">
                  <c:v>19411</c:v>
                </c:pt>
                <c:pt idx="2">
                  <c:v>13779</c:v>
                </c:pt>
                <c:pt idx="3">
                  <c:v>10594</c:v>
                </c:pt>
                <c:pt idx="4">
                  <c:v>8667</c:v>
                </c:pt>
                <c:pt idx="5">
                  <c:v>7390</c:v>
                </c:pt>
                <c:pt idx="6">
                  <c:v>6438</c:v>
                </c:pt>
                <c:pt idx="7">
                  <c:v>5684</c:v>
                </c:pt>
                <c:pt idx="8">
                  <c:v>5453</c:v>
                </c:pt>
                <c:pt idx="9">
                  <c:v>5325</c:v>
                </c:pt>
                <c:pt idx="10">
                  <c:v>5213</c:v>
                </c:pt>
                <c:pt idx="11">
                  <c:v>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66-4934-AFC4-CBB2F28AB7DE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</c:v>
                </c:pt>
                <c:pt idx="1">
                  <c:v>21456</c:v>
                </c:pt>
                <c:pt idx="2">
                  <c:v>16905</c:v>
                </c:pt>
                <c:pt idx="3">
                  <c:v>13504</c:v>
                </c:pt>
                <c:pt idx="4">
                  <c:v>11044</c:v>
                </c:pt>
                <c:pt idx="5">
                  <c:v>9359</c:v>
                </c:pt>
                <c:pt idx="6">
                  <c:v>8175</c:v>
                </c:pt>
                <c:pt idx="7">
                  <c:v>7240</c:v>
                </c:pt>
                <c:pt idx="8">
                  <c:v>7082</c:v>
                </c:pt>
                <c:pt idx="9">
                  <c:v>6889</c:v>
                </c:pt>
                <c:pt idx="10">
                  <c:v>6858</c:v>
                </c:pt>
                <c:pt idx="11">
                  <c:v>6835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366-4934-AFC4-CBB2F28AB7DE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</c:v>
                </c:pt>
                <c:pt idx="1">
                  <c:v>23953</c:v>
                </c:pt>
                <c:pt idx="2">
                  <c:v>22661</c:v>
                </c:pt>
                <c:pt idx="3">
                  <c:v>18952</c:v>
                </c:pt>
                <c:pt idx="4">
                  <c:v>15706</c:v>
                </c:pt>
                <c:pt idx="5">
                  <c:v>13602</c:v>
                </c:pt>
                <c:pt idx="6">
                  <c:v>11761</c:v>
                </c:pt>
                <c:pt idx="7">
                  <c:v>10409</c:v>
                </c:pt>
                <c:pt idx="8">
                  <c:v>10184</c:v>
                </c:pt>
                <c:pt idx="9">
                  <c:v>10137</c:v>
                </c:pt>
                <c:pt idx="10">
                  <c:v>10158</c:v>
                </c:pt>
                <c:pt idx="11">
                  <c:v>9875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66-4934-AFC4-CBB2F28AB7DE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</c:v>
                </c:pt>
                <c:pt idx="1">
                  <c:v>23044</c:v>
                </c:pt>
                <c:pt idx="2">
                  <c:v>21501</c:v>
                </c:pt>
                <c:pt idx="3">
                  <c:v>19208</c:v>
                </c:pt>
                <c:pt idx="4">
                  <c:v>15955</c:v>
                </c:pt>
                <c:pt idx="5">
                  <c:v>13551</c:v>
                </c:pt>
                <c:pt idx="6">
                  <c:v>11784</c:v>
                </c:pt>
                <c:pt idx="7">
                  <c:v>10516</c:v>
                </c:pt>
                <c:pt idx="8">
                  <c:v>10364</c:v>
                </c:pt>
                <c:pt idx="9">
                  <c:v>10320</c:v>
                </c:pt>
                <c:pt idx="10">
                  <c:v>10262</c:v>
                </c:pt>
                <c:pt idx="11">
                  <c:v>10132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366-4934-AFC4-CBB2F28AB7DE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</c:v>
                </c:pt>
                <c:pt idx="1">
                  <c:v>28719</c:v>
                </c:pt>
                <c:pt idx="2">
                  <c:v>29106</c:v>
                </c:pt>
                <c:pt idx="3">
                  <c:v>27888</c:v>
                </c:pt>
                <c:pt idx="4">
                  <c:v>26884</c:v>
                </c:pt>
                <c:pt idx="5">
                  <c:v>28059</c:v>
                </c:pt>
                <c:pt idx="6">
                  <c:v>26335</c:v>
                </c:pt>
                <c:pt idx="7">
                  <c:v>26110</c:v>
                </c:pt>
                <c:pt idx="8">
                  <c:v>26305</c:v>
                </c:pt>
                <c:pt idx="9">
                  <c:v>29201</c:v>
                </c:pt>
                <c:pt idx="10">
                  <c:v>29054</c:v>
                </c:pt>
                <c:pt idx="11">
                  <c:v>28530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66-4934-AFC4-CBB2F28AB7DE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</c:v>
                </c:pt>
                <c:pt idx="1">
                  <c:v>29871</c:v>
                </c:pt>
                <c:pt idx="2">
                  <c:v>30402</c:v>
                </c:pt>
                <c:pt idx="3">
                  <c:v>28973</c:v>
                </c:pt>
                <c:pt idx="4">
                  <c:v>29464</c:v>
                </c:pt>
                <c:pt idx="5">
                  <c:v>28643</c:v>
                </c:pt>
                <c:pt idx="6">
                  <c:v>29046</c:v>
                </c:pt>
                <c:pt idx="7">
                  <c:v>27746</c:v>
                </c:pt>
                <c:pt idx="8">
                  <c:v>26070</c:v>
                </c:pt>
                <c:pt idx="9">
                  <c:v>27955</c:v>
                </c:pt>
                <c:pt idx="10">
                  <c:v>27259</c:v>
                </c:pt>
                <c:pt idx="11">
                  <c:v>25816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366-4934-AFC4-CBB2F28AB7DE}"/>
            </c:ext>
          </c:extLst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35592"/>
        <c:crosses val="autoZero"/>
        <c:crossBetween val="midCat"/>
        <c:majorUnit val="4000"/>
        <c:minorUnit val="50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data!$I$1</c:f>
              <c:strCache>
                <c:ptCount val="1"/>
                <c:pt idx="0">
                  <c:v>s8</c:v>
                </c:pt>
              </c:strCache>
            </c:strRef>
          </c:tx>
          <c:invertIfNegative val="0"/>
          <c:cat>
            <c:strRef>
              <c:f>data!$A$2:$A$16</c:f>
              <c:strCache>
                <c:ptCount val="14"/>
                <c:pt idx="0">
                  <c:v>128m</c:v>
                </c:pt>
                <c:pt idx="1">
                  <c:v>64m</c:v>
                </c:pt>
                <c:pt idx="2">
                  <c:v>32m</c:v>
                </c:pt>
                <c:pt idx="3">
                  <c:v>16m</c:v>
                </c:pt>
                <c:pt idx="4">
                  <c:v>8m</c:v>
                </c:pt>
                <c:pt idx="5">
                  <c:v>4m</c:v>
                </c:pt>
                <c:pt idx="6">
                  <c:v>2m</c:v>
                </c:pt>
                <c:pt idx="7">
                  <c:v>1024k</c:v>
                </c:pt>
                <c:pt idx="8">
                  <c:v>512k</c:v>
                </c:pt>
                <c:pt idx="9">
                  <c:v>256k</c:v>
                </c:pt>
                <c:pt idx="10">
                  <c:v>128k</c:v>
                </c:pt>
                <c:pt idx="11">
                  <c:v>64k</c:v>
                </c:pt>
                <c:pt idx="12">
                  <c:v>32k</c:v>
                </c:pt>
                <c:pt idx="13">
                  <c:v>16k</c:v>
                </c:pt>
              </c:strCache>
            </c:strRef>
          </c:cat>
          <c:val>
            <c:numRef>
              <c:f>data!$I$2:$I$16</c:f>
              <c:numCache>
                <c:formatCode>General</c:formatCode>
                <c:ptCount val="15"/>
                <c:pt idx="0">
                  <c:v>2055</c:v>
                </c:pt>
                <c:pt idx="1">
                  <c:v>2058</c:v>
                </c:pt>
                <c:pt idx="2">
                  <c:v>2078</c:v>
                </c:pt>
                <c:pt idx="3">
                  <c:v>2179</c:v>
                </c:pt>
                <c:pt idx="4">
                  <c:v>3289</c:v>
                </c:pt>
                <c:pt idx="5">
                  <c:v>5627</c:v>
                </c:pt>
                <c:pt idx="6">
                  <c:v>5648</c:v>
                </c:pt>
                <c:pt idx="7">
                  <c:v>5628</c:v>
                </c:pt>
                <c:pt idx="8">
                  <c:v>5684</c:v>
                </c:pt>
                <c:pt idx="9">
                  <c:v>7240</c:v>
                </c:pt>
                <c:pt idx="10">
                  <c:v>10409</c:v>
                </c:pt>
                <c:pt idx="11">
                  <c:v>10516</c:v>
                </c:pt>
                <c:pt idx="12">
                  <c:v>26110</c:v>
                </c:pt>
                <c:pt idx="13">
                  <c:v>27746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B-4F2D-9549-5F1667D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4F-4BF9-8AD1-A7A5BFFF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551444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4F-45F1-8B61-8060EBD7A3B5}"/>
            </c:ext>
          </c:extLst>
        </c:ser>
        <c:ser>
          <c:idx val="1"/>
          <c:order val="1"/>
          <c:tx>
            <c:strRef>
              <c:f>'stride 128k'!$A$27</c:f>
              <c:strCache>
                <c:ptCount val="1"/>
                <c:pt idx="0">
                  <c:v>Model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128k'!$B$27:$M$27</c:f>
              <c:numCache>
                <c:formatCode>0</c:formatCode>
                <c:ptCount val="12"/>
                <c:pt idx="0">
                  <c:v>30896</c:v>
                </c:pt>
                <c:pt idx="1">
                  <c:v>24743.76423787294</c:v>
                </c:pt>
                <c:pt idx="2">
                  <c:v>20634.810920600521</c:v>
                </c:pt>
                <c:pt idx="3">
                  <c:v>17696.180456366488</c:v>
                </c:pt>
                <c:pt idx="4">
                  <c:v>15490.200678500179</c:v>
                </c:pt>
                <c:pt idx="5">
                  <c:v>13773.24789298868</c:v>
                </c:pt>
                <c:pt idx="6">
                  <c:v>12398.934797864231</c:v>
                </c:pt>
                <c:pt idx="7">
                  <c:v>11274</c:v>
                </c:pt>
                <c:pt idx="8">
                  <c:v>11274</c:v>
                </c:pt>
                <c:pt idx="9">
                  <c:v>11274</c:v>
                </c:pt>
                <c:pt idx="10">
                  <c:v>11274</c:v>
                </c:pt>
                <c:pt idx="11">
                  <c:v>11274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4F-45F1-8B61-8060EBD7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647119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5427</c:v>
                </c:pt>
                <c:pt idx="1">
                  <c:v>2757</c:v>
                </c:pt>
                <c:pt idx="2">
                  <c:v>1939</c:v>
                </c:pt>
                <c:pt idx="3">
                  <c:v>1455</c:v>
                </c:pt>
                <c:pt idx="4">
                  <c:v>1151</c:v>
                </c:pt>
                <c:pt idx="5">
                  <c:v>951</c:v>
                </c:pt>
                <c:pt idx="6">
                  <c:v>803</c:v>
                </c:pt>
                <c:pt idx="7">
                  <c:v>701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3-424D-9EA1-E456D5662717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5496</c:v>
                </c:pt>
                <c:pt idx="1">
                  <c:v>2760</c:v>
                </c:pt>
                <c:pt idx="2">
                  <c:v>1936</c:v>
                </c:pt>
                <c:pt idx="3">
                  <c:v>1459</c:v>
                </c:pt>
                <c:pt idx="4">
                  <c:v>1149</c:v>
                </c:pt>
                <c:pt idx="5">
                  <c:v>949</c:v>
                </c:pt>
                <c:pt idx="6">
                  <c:v>803</c:v>
                </c:pt>
                <c:pt idx="7">
                  <c:v>703</c:v>
                </c:pt>
                <c:pt idx="8">
                  <c:v>666</c:v>
                </c:pt>
                <c:pt idx="9">
                  <c:v>644</c:v>
                </c:pt>
                <c:pt idx="10">
                  <c:v>621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83-424D-9EA1-E456D5662717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5498</c:v>
                </c:pt>
                <c:pt idx="1">
                  <c:v>2758</c:v>
                </c:pt>
                <c:pt idx="2">
                  <c:v>1938</c:v>
                </c:pt>
                <c:pt idx="3">
                  <c:v>1454</c:v>
                </c:pt>
                <c:pt idx="4">
                  <c:v>1151</c:v>
                </c:pt>
                <c:pt idx="5">
                  <c:v>934</c:v>
                </c:pt>
                <c:pt idx="6">
                  <c:v>811</c:v>
                </c:pt>
                <c:pt idx="7">
                  <c:v>704</c:v>
                </c:pt>
                <c:pt idx="8">
                  <c:v>671</c:v>
                </c:pt>
                <c:pt idx="9">
                  <c:v>645</c:v>
                </c:pt>
                <c:pt idx="10">
                  <c:v>625</c:v>
                </c:pt>
                <c:pt idx="11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83-424D-9EA1-E456D5662717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5506</c:v>
                </c:pt>
                <c:pt idx="1">
                  <c:v>2769</c:v>
                </c:pt>
                <c:pt idx="2">
                  <c:v>1941</c:v>
                </c:pt>
                <c:pt idx="3">
                  <c:v>1460</c:v>
                </c:pt>
                <c:pt idx="4">
                  <c:v>1153</c:v>
                </c:pt>
                <c:pt idx="5">
                  <c:v>953</c:v>
                </c:pt>
                <c:pt idx="6">
                  <c:v>811</c:v>
                </c:pt>
                <c:pt idx="7">
                  <c:v>705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83-424D-9EA1-E456D5662717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5657</c:v>
                </c:pt>
                <c:pt idx="1">
                  <c:v>2977</c:v>
                </c:pt>
                <c:pt idx="2">
                  <c:v>2090</c:v>
                </c:pt>
                <c:pt idx="3">
                  <c:v>1586</c:v>
                </c:pt>
                <c:pt idx="4">
                  <c:v>1251</c:v>
                </c:pt>
                <c:pt idx="5">
                  <c:v>1035</c:v>
                </c:pt>
                <c:pt idx="6">
                  <c:v>882</c:v>
                </c:pt>
                <c:pt idx="7">
                  <c:v>766</c:v>
                </c:pt>
                <c:pt idx="8">
                  <c:v>777</c:v>
                </c:pt>
                <c:pt idx="9">
                  <c:v>836</c:v>
                </c:pt>
                <c:pt idx="10">
                  <c:v>1018</c:v>
                </c:pt>
                <c:pt idx="11">
                  <c:v>1365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83-424D-9EA1-E456D5662717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10401</c:v>
                </c:pt>
                <c:pt idx="1">
                  <c:v>8422</c:v>
                </c:pt>
                <c:pt idx="2">
                  <c:v>7522</c:v>
                </c:pt>
                <c:pt idx="3">
                  <c:v>6468</c:v>
                </c:pt>
                <c:pt idx="4">
                  <c:v>5469</c:v>
                </c:pt>
                <c:pt idx="5">
                  <c:v>4809</c:v>
                </c:pt>
                <c:pt idx="6">
                  <c:v>4284</c:v>
                </c:pt>
                <c:pt idx="7">
                  <c:v>3894</c:v>
                </c:pt>
                <c:pt idx="8">
                  <c:v>3900</c:v>
                </c:pt>
                <c:pt idx="9">
                  <c:v>3899</c:v>
                </c:pt>
                <c:pt idx="10">
                  <c:v>3898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83-424D-9EA1-E456D5662717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10401</c:v>
                </c:pt>
                <c:pt idx="1">
                  <c:v>8418</c:v>
                </c:pt>
                <c:pt idx="2">
                  <c:v>7517</c:v>
                </c:pt>
                <c:pt idx="3">
                  <c:v>6468</c:v>
                </c:pt>
                <c:pt idx="4">
                  <c:v>5465</c:v>
                </c:pt>
                <c:pt idx="5">
                  <c:v>4804</c:v>
                </c:pt>
                <c:pt idx="6">
                  <c:v>4284</c:v>
                </c:pt>
                <c:pt idx="7">
                  <c:v>3898</c:v>
                </c:pt>
                <c:pt idx="8">
                  <c:v>3896</c:v>
                </c:pt>
                <c:pt idx="9">
                  <c:v>3897</c:v>
                </c:pt>
                <c:pt idx="10">
                  <c:v>3893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83-424D-9EA1-E456D5662717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10479</c:v>
                </c:pt>
                <c:pt idx="1">
                  <c:v>8469</c:v>
                </c:pt>
                <c:pt idx="2">
                  <c:v>7578</c:v>
                </c:pt>
                <c:pt idx="3">
                  <c:v>6508</c:v>
                </c:pt>
                <c:pt idx="4">
                  <c:v>5510</c:v>
                </c:pt>
                <c:pt idx="5">
                  <c:v>4854</c:v>
                </c:pt>
                <c:pt idx="6">
                  <c:v>4326</c:v>
                </c:pt>
                <c:pt idx="7">
                  <c:v>3935</c:v>
                </c:pt>
                <c:pt idx="8">
                  <c:v>3939</c:v>
                </c:pt>
                <c:pt idx="9">
                  <c:v>3945</c:v>
                </c:pt>
                <c:pt idx="10">
                  <c:v>3951</c:v>
                </c:pt>
                <c:pt idx="11">
                  <c:v>3963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83-424D-9EA1-E456D5662717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10486</c:v>
                </c:pt>
                <c:pt idx="1">
                  <c:v>8465</c:v>
                </c:pt>
                <c:pt idx="2">
                  <c:v>7578</c:v>
                </c:pt>
                <c:pt idx="3">
                  <c:v>6508</c:v>
                </c:pt>
                <c:pt idx="4">
                  <c:v>5514</c:v>
                </c:pt>
                <c:pt idx="5">
                  <c:v>4854</c:v>
                </c:pt>
                <c:pt idx="6">
                  <c:v>4330</c:v>
                </c:pt>
                <c:pt idx="7">
                  <c:v>3938</c:v>
                </c:pt>
                <c:pt idx="8">
                  <c:v>3945</c:v>
                </c:pt>
                <c:pt idx="9">
                  <c:v>3952</c:v>
                </c:pt>
                <c:pt idx="10">
                  <c:v>3956</c:v>
                </c:pt>
                <c:pt idx="11">
                  <c:v>3969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83-424D-9EA1-E456D5662717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10479</c:v>
                </c:pt>
                <c:pt idx="1">
                  <c:v>8456</c:v>
                </c:pt>
                <c:pt idx="2">
                  <c:v>7578</c:v>
                </c:pt>
                <c:pt idx="3">
                  <c:v>6503</c:v>
                </c:pt>
                <c:pt idx="4">
                  <c:v>5510</c:v>
                </c:pt>
                <c:pt idx="5">
                  <c:v>4850</c:v>
                </c:pt>
                <c:pt idx="6">
                  <c:v>4322</c:v>
                </c:pt>
                <c:pt idx="7">
                  <c:v>3931</c:v>
                </c:pt>
                <c:pt idx="8">
                  <c:v>3935</c:v>
                </c:pt>
                <c:pt idx="9">
                  <c:v>3938</c:v>
                </c:pt>
                <c:pt idx="10">
                  <c:v>3944</c:v>
                </c:pt>
                <c:pt idx="11">
                  <c:v>3958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783-424D-9EA1-E456D5662717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10473</c:v>
                </c:pt>
                <c:pt idx="1">
                  <c:v>8443</c:v>
                </c:pt>
                <c:pt idx="2">
                  <c:v>7552</c:v>
                </c:pt>
                <c:pt idx="3">
                  <c:v>6488</c:v>
                </c:pt>
                <c:pt idx="4">
                  <c:v>5496</c:v>
                </c:pt>
                <c:pt idx="5">
                  <c:v>4833</c:v>
                </c:pt>
                <c:pt idx="6">
                  <c:v>4307</c:v>
                </c:pt>
                <c:pt idx="7">
                  <c:v>3920</c:v>
                </c:pt>
                <c:pt idx="8">
                  <c:v>3912</c:v>
                </c:pt>
                <c:pt idx="9">
                  <c:v>3922</c:v>
                </c:pt>
                <c:pt idx="10">
                  <c:v>3923</c:v>
                </c:pt>
                <c:pt idx="11">
                  <c:v>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783-424D-9EA1-E456D5662717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10460</c:v>
                </c:pt>
                <c:pt idx="1">
                  <c:v>8414</c:v>
                </c:pt>
                <c:pt idx="2">
                  <c:v>7537</c:v>
                </c:pt>
                <c:pt idx="3">
                  <c:v>6463</c:v>
                </c:pt>
                <c:pt idx="4">
                  <c:v>5474</c:v>
                </c:pt>
                <c:pt idx="5">
                  <c:v>4817</c:v>
                </c:pt>
                <c:pt idx="6">
                  <c:v>4295</c:v>
                </c:pt>
                <c:pt idx="7">
                  <c:v>3902</c:v>
                </c:pt>
                <c:pt idx="8">
                  <c:v>3897</c:v>
                </c:pt>
                <c:pt idx="9">
                  <c:v>3899</c:v>
                </c:pt>
                <c:pt idx="10">
                  <c:v>3893</c:v>
                </c:pt>
                <c:pt idx="11">
                  <c:v>3905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783-424D-9EA1-E456D5662717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17485</c:v>
                </c:pt>
                <c:pt idx="1">
                  <c:v>16744</c:v>
                </c:pt>
                <c:pt idx="2">
                  <c:v>16268</c:v>
                </c:pt>
                <c:pt idx="3">
                  <c:v>15798</c:v>
                </c:pt>
                <c:pt idx="4">
                  <c:v>15242</c:v>
                </c:pt>
                <c:pt idx="5">
                  <c:v>15321</c:v>
                </c:pt>
                <c:pt idx="6">
                  <c:v>14692</c:v>
                </c:pt>
                <c:pt idx="7">
                  <c:v>14158</c:v>
                </c:pt>
                <c:pt idx="8">
                  <c:v>17489</c:v>
                </c:pt>
                <c:pt idx="9">
                  <c:v>17381</c:v>
                </c:pt>
                <c:pt idx="10">
                  <c:v>17327</c:v>
                </c:pt>
                <c:pt idx="11">
                  <c:v>17059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83-424D-9EA1-E456D5662717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18756</c:v>
                </c:pt>
                <c:pt idx="1">
                  <c:v>18386</c:v>
                </c:pt>
                <c:pt idx="2">
                  <c:v>17852</c:v>
                </c:pt>
                <c:pt idx="3">
                  <c:v>17688</c:v>
                </c:pt>
                <c:pt idx="4">
                  <c:v>17370</c:v>
                </c:pt>
                <c:pt idx="5">
                  <c:v>17059</c:v>
                </c:pt>
                <c:pt idx="6">
                  <c:v>16919</c:v>
                </c:pt>
                <c:pt idx="7">
                  <c:v>18206</c:v>
                </c:pt>
                <c:pt idx="8">
                  <c:v>18028</c:v>
                </c:pt>
                <c:pt idx="9">
                  <c:v>17773</c:v>
                </c:pt>
                <c:pt idx="10">
                  <c:v>17717</c:v>
                </c:pt>
                <c:pt idx="11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783-424D-9EA1-E456D5662717}"/>
            </c:ext>
          </c:extLst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64360"/>
        <c:crosses val="autoZero"/>
        <c:crossBetween val="midCat"/>
        <c:majorUnit val="2000"/>
        <c:minorUnit val="50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4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68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7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1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Gill Sans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01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08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9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8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4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://www.google.com/url?sa=i&amp;rct=j&amp;q=&amp;esrc=s&amp;source=images&amp;cd=&amp;cad=rja&amp;uact=8&amp;ved=0ahUKEwj93_aDlf_KAhVCXR4KHbAiDIoQjRwIBw&amp;url=http://www.pcmag.com/article2/0,2817,2419884,00.asp&amp;psig=AFQjCNHi1OjG5ApxQhqv_dyCgDMiSF66ZA&amp;ust=145581106750963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mu.edu/courses/583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1196975" y="4279900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sp>
        <p:nvSpPr>
          <p:cNvPr id="187424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Cache memories </a:t>
            </a:r>
            <a:r>
              <a:rPr lang="en-US" dirty="0"/>
              <a:t>are small, fast SRAM-based memories managed automatically in hardware</a:t>
            </a:r>
          </a:p>
          <a:p>
            <a:pPr lvl="1"/>
            <a:r>
              <a:rPr lang="en-US" dirty="0"/>
              <a:t>Hold frequently accessed blocks of main memory</a:t>
            </a:r>
          </a:p>
          <a:p>
            <a:r>
              <a:rPr lang="en-US" dirty="0"/>
              <a:t>CPU looks first for data in cache</a:t>
            </a:r>
          </a:p>
          <a:p>
            <a:r>
              <a:rPr lang="en-US" dirty="0"/>
              <a:t>Typical system structure:</a:t>
            </a:r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7258050" y="5653087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Main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884863" y="5789612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5060950" y="5818187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I/O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1349375" y="5818187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862263" y="4622800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862263" y="4760912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862263" y="4897437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862263" y="5035550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862263" y="5172075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3559175" y="4622800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3478213" y="4965700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959225" y="4486275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594341" y="4316998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928938" y="5378450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1174448" y="3988385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650138" y="515519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4438650" y="5446712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931318" y="5155198"/>
            <a:ext cx="126598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6530975" y="5446712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1349375" y="4719637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1577975" y="5240337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2441575" y="4767262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748088" y="5789612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5862638" cy="57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Recall: 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Branch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Instructions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How it Really Looks Like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65" y="1143000"/>
            <a:ext cx="4479905" cy="160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81000" y="1325115"/>
            <a:ext cx="1269707" cy="3317069"/>
            <a:chOff x="381000" y="1325115"/>
            <a:chExt cx="1269707" cy="3317069"/>
          </a:xfrm>
        </p:grpSpPr>
        <p:grpSp>
          <p:nvGrpSpPr>
            <p:cNvPr id="4" name="Group 3"/>
            <p:cNvGrpSpPr/>
            <p:nvPr/>
          </p:nvGrpSpPr>
          <p:grpSpPr>
            <a:xfrm>
              <a:off x="404999" y="1676400"/>
              <a:ext cx="1233237" cy="2965784"/>
              <a:chOff x="3892216" y="2971800"/>
              <a:chExt cx="1233237" cy="2965784"/>
            </a:xfrm>
          </p:grpSpPr>
          <p:pic>
            <p:nvPicPr>
              <p:cNvPr id="1030" name="Picture 6" descr="A new generation of performance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8" r="25904"/>
              <a:stretch/>
            </p:blipFill>
            <p:spPr bwMode="auto">
              <a:xfrm>
                <a:off x="3892216" y="2971800"/>
                <a:ext cx="1233237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TextBox 130"/>
              <p:cNvSpPr txBox="1"/>
              <p:nvPr/>
            </p:nvSpPr>
            <p:spPr>
              <a:xfrm>
                <a:off x="3922296" y="5660585"/>
                <a:ext cx="9162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i="1" dirty="0">
                    <a:latin typeface="Calibri" pitchFamily="34" charset="0"/>
                  </a:rPr>
                  <a:t>Source: Dell</a:t>
                </a: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381000" y="1325115"/>
              <a:ext cx="1269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Desktop PC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61370" y="2747894"/>
            <a:ext cx="2572830" cy="3779470"/>
            <a:chOff x="4361370" y="2747894"/>
            <a:chExt cx="2572830" cy="3779470"/>
          </a:xfrm>
        </p:grpSpPr>
        <p:grpSp>
          <p:nvGrpSpPr>
            <p:cNvPr id="11" name="Group 10"/>
            <p:cNvGrpSpPr/>
            <p:nvPr/>
          </p:nvGrpSpPr>
          <p:grpSpPr>
            <a:xfrm>
              <a:off x="4361370" y="3805949"/>
              <a:ext cx="2362800" cy="2721415"/>
              <a:chOff x="2514600" y="3733800"/>
              <a:chExt cx="2362800" cy="272141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544680" y="4100899"/>
                <a:ext cx="2332720" cy="2354316"/>
                <a:chOff x="2544680" y="4100899"/>
                <a:chExt cx="2332720" cy="2354316"/>
              </a:xfrm>
            </p:grpSpPr>
            <p:sp>
              <p:nvSpPr>
                <p:cNvPr id="137" name="TextBox 136"/>
                <p:cNvSpPr txBox="1"/>
                <p:nvPr/>
              </p:nvSpPr>
              <p:spPr>
                <a:xfrm>
                  <a:off x="2544680" y="6178216"/>
                  <a:ext cx="9162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0" i="1" dirty="0">
                      <a:latin typeface="Calibri" pitchFamily="34" charset="0"/>
                    </a:rPr>
                    <a:t>Source: Dell</a:t>
                  </a:r>
                </a:p>
              </p:txBody>
            </p:sp>
            <p:pic>
              <p:nvPicPr>
                <p:cNvPr id="1034" name="Picture 10" descr="http://snpi.dell.com/snp/images/products/large/en-us~NW73C/NW73C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95" t="17179" r="16252" b="20292"/>
                <a:stretch/>
              </p:blipFill>
              <p:spPr bwMode="auto">
                <a:xfrm>
                  <a:off x="2590800" y="4100899"/>
                  <a:ext cx="2286600" cy="2119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2514600" y="3733800"/>
                <a:ext cx="1473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  <a:latin typeface="Calibri" pitchFamily="34" charset="0"/>
                  </a:rPr>
                  <a:t>Motherboard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 bwMode="auto">
            <a:xfrm flipV="1">
              <a:off x="6019800" y="2747894"/>
              <a:ext cx="914400" cy="1363912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6705600" y="2799337"/>
            <a:ext cx="2371522" cy="1450968"/>
            <a:chOff x="6705600" y="2799337"/>
            <a:chExt cx="2371522" cy="1450968"/>
          </a:xfrm>
        </p:grpSpPr>
        <p:grpSp>
          <p:nvGrpSpPr>
            <p:cNvPr id="9" name="Group 8"/>
            <p:cNvGrpSpPr/>
            <p:nvPr/>
          </p:nvGrpSpPr>
          <p:grpSpPr>
            <a:xfrm>
              <a:off x="6705600" y="3158289"/>
              <a:ext cx="2371522" cy="1092016"/>
              <a:chOff x="6356688" y="5430633"/>
              <a:chExt cx="2371522" cy="10920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356688" y="5805981"/>
                <a:ext cx="2140284" cy="716668"/>
                <a:chOff x="6406816" y="5586147"/>
                <a:chExt cx="2140284" cy="716668"/>
              </a:xfrm>
            </p:grpSpPr>
            <p:sp>
              <p:nvSpPr>
                <p:cNvPr id="135" name="TextBox 134"/>
                <p:cNvSpPr txBox="1"/>
                <p:nvPr/>
              </p:nvSpPr>
              <p:spPr>
                <a:xfrm>
                  <a:off x="6406816" y="6025816"/>
                  <a:ext cx="9162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0" i="1" dirty="0">
                      <a:latin typeface="Calibri" pitchFamily="34" charset="0"/>
                    </a:rPr>
                    <a:t>Source: Dell</a:t>
                  </a:r>
                </a:p>
              </p:txBody>
            </p:sp>
            <p:pic>
              <p:nvPicPr>
                <p:cNvPr id="1032" name="Picture 8" descr="http://snpi.dell.com/snp/images/products/large/en-us~A7187318/A7187318r1.jp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109" b="37933"/>
                <a:stretch/>
              </p:blipFill>
              <p:spPr bwMode="auto">
                <a:xfrm>
                  <a:off x="6477000" y="5586147"/>
                  <a:ext cx="2070100" cy="495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3" name="TextBox 142"/>
              <p:cNvSpPr txBox="1"/>
              <p:nvPr/>
            </p:nvSpPr>
            <p:spPr>
              <a:xfrm>
                <a:off x="6375258" y="5430633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  <a:latin typeface="Calibri" pitchFamily="34" charset="0"/>
                  </a:rPr>
                  <a:t>Main memory (DRAM)</a:t>
                </a:r>
              </a:p>
            </p:txBody>
          </p:sp>
        </p:grpSp>
        <p:cxnSp>
          <p:nvCxnSpPr>
            <p:cNvPr id="158" name="Straight Arrow Connector 157"/>
            <p:cNvCxnSpPr/>
            <p:nvPr/>
          </p:nvCxnSpPr>
          <p:spPr bwMode="auto">
            <a:xfrm flipV="1">
              <a:off x="8534400" y="2799337"/>
              <a:ext cx="152400" cy="324863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2055545" y="2057400"/>
            <a:ext cx="2335905" cy="4212200"/>
            <a:chOff x="2055545" y="2057400"/>
            <a:chExt cx="2335905" cy="4212200"/>
          </a:xfrm>
        </p:grpSpPr>
        <p:grpSp>
          <p:nvGrpSpPr>
            <p:cNvPr id="19" name="Group 18"/>
            <p:cNvGrpSpPr/>
            <p:nvPr/>
          </p:nvGrpSpPr>
          <p:grpSpPr>
            <a:xfrm>
              <a:off x="2055545" y="2057400"/>
              <a:ext cx="2335905" cy="4212200"/>
              <a:chOff x="2055545" y="2057400"/>
              <a:chExt cx="2335905" cy="42122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055545" y="3158289"/>
                <a:ext cx="1975034" cy="3111311"/>
                <a:chOff x="6324750" y="3200400"/>
                <a:chExt cx="1975034" cy="311131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324750" y="3499754"/>
                  <a:ext cx="1678255" cy="2811957"/>
                  <a:chOff x="272712" y="3001880"/>
                  <a:chExt cx="1678255" cy="2811957"/>
                </a:xfrm>
              </p:grpSpPr>
              <p:pic>
                <p:nvPicPr>
                  <p:cNvPr id="1028" name="Picture 4" descr="http://www9.pcmag.com/media/images/387706-intel-haswell.jpg?thumb=y">
                    <a:hlinkClick r:id="rId7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712" y="3001880"/>
                    <a:ext cx="1552575" cy="155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304800" y="4385875"/>
                    <a:ext cx="148854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0" i="1" dirty="0">
                        <a:latin typeface="Calibri" pitchFamily="34" charset="0"/>
                      </a:rPr>
                      <a:t>Source: PC Magazine</a:t>
                    </a:r>
                  </a:p>
                </p:txBody>
              </p:sp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17891" y="5536838"/>
                    <a:ext cx="163307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0" i="1" dirty="0">
                        <a:latin typeface="Calibri" pitchFamily="34" charset="0"/>
                      </a:rPr>
                      <a:t>Source: techreport.com</a:t>
                    </a:r>
                  </a:p>
                </p:txBody>
              </p:sp>
            </p:grpSp>
            <p:sp>
              <p:nvSpPr>
                <p:cNvPr id="142" name="TextBox 141"/>
                <p:cNvSpPr txBox="1"/>
                <p:nvPr/>
              </p:nvSpPr>
              <p:spPr>
                <a:xfrm>
                  <a:off x="6372140" y="3200400"/>
                  <a:ext cx="1927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2">
                          <a:lumMod val="50000"/>
                        </a:schemeClr>
                      </a:solidFill>
                      <a:latin typeface="Calibri" pitchFamily="34" charset="0"/>
                    </a:rPr>
                    <a:t>CPU (Intel Core i7)</a:t>
                  </a:r>
                </a:p>
              </p:txBody>
            </p:sp>
          </p:grpSp>
          <p:cxnSp>
            <p:nvCxnSpPr>
              <p:cNvPr id="14" name="Straight Arrow Connector 13"/>
              <p:cNvCxnSpPr>
                <a:stCxn id="142" idx="0"/>
              </p:cNvCxnSpPr>
              <p:nvPr/>
            </p:nvCxnSpPr>
            <p:spPr bwMode="auto">
              <a:xfrm flipV="1">
                <a:off x="3066757" y="2057400"/>
                <a:ext cx="1324693" cy="110088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pic>
          <p:nvPicPr>
            <p:cNvPr id="1040" name="Picture 16" descr="http://techreport.com/r.x/ivy-bridge/die-layout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5214223"/>
              <a:ext cx="1964625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717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>
                <a:latin typeface="Calibri" pitchFamily="34" charset="0"/>
              </a:rPr>
              <a:t>L2: 256KB</a:t>
            </a:r>
          </a:p>
          <a:p>
            <a:r>
              <a:rPr lang="en-US" sz="1600" dirty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11200240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931068" y="5038611"/>
            <a:ext cx="291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size:</a:t>
            </a:r>
          </a:p>
          <a:p>
            <a:r>
              <a:rPr lang="en-US" i="1">
                <a:latin typeface="Calibri" pitchFamily="34" charset="0"/>
              </a:rPr>
              <a:t> </a:t>
            </a:r>
            <a:r>
              <a:rPr lang="en-US" i="1" dirty="0">
                <a:latin typeface="Calibri" pitchFamily="34" charset="0"/>
              </a:rPr>
              <a:t>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Read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6653" y="627736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748601" y="6144414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(4 Bytes)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787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If tag doesn’t match (= miss): </a:t>
            </a:r>
            <a:r>
              <a:rPr lang="en-US" dirty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 Simulation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71600"/>
            <a:ext cx="58562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(address space size 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S=4 sets, E=1 Blocks/set, B=2 bytes/block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3290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282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39408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930103" y="5131606"/>
            <a:ext cx="2087562" cy="306388"/>
            <a:chOff x="2389" y="3244"/>
            <a:chExt cx="1315" cy="193"/>
          </a:xfrm>
          <a:solidFill>
            <a:srgbClr val="DEDFF5"/>
          </a:solidFill>
        </p:grpSpPr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720850"/>
          </a:xfrm>
        </p:spPr>
        <p:txBody>
          <a:bodyPr/>
          <a:lstStyle/>
          <a:p>
            <a:pPr marL="0" indent="0"/>
            <a:r>
              <a:rPr lang="en-US" dirty="0"/>
              <a:t>Cache Memories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15-213/18-213/15-513: Introduction to Computer Systems</a:t>
            </a:r>
            <a:br>
              <a:rPr lang="en-US" b="0" dirty="0"/>
            </a:br>
            <a:r>
              <a:rPr lang="en-US" sz="2000" b="0" dirty="0"/>
              <a:t>12</a:t>
            </a:r>
            <a:r>
              <a:rPr lang="en-US" sz="2000" b="0" baseline="30000" dirty="0"/>
              <a:t>th</a:t>
            </a:r>
            <a:r>
              <a:rPr lang="en-US" sz="2000" b="0" dirty="0"/>
              <a:t> Lecture, October 4, 2018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9906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6858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352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1285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3638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5889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165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3493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9445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8249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5651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3131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30611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3095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028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8381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632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908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8237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4188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2992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70394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874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5354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6858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8352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21285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3638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5889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8165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3493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9445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8249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5651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3131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0611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3095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6028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8381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60632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2908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8237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4188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2992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70394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7874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5354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6858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352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1285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3638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5889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8165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3493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9445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8249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5651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3131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30611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3095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6028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8381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60632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2908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8237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4188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2992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70394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7874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5354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81534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122816" y="-1157386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3" name="AutoShape 16"/>
          <p:cNvSpPr>
            <a:spLocks/>
          </p:cNvSpPr>
          <p:nvPr/>
        </p:nvSpPr>
        <p:spPr bwMode="auto">
          <a:xfrm>
            <a:off x="374772" y="2561441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1508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2 lines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983" y="586740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9982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8" grpId="0"/>
      <p:bldP spid="139" grpId="0"/>
      <p:bldP spid="141" grpId="0"/>
      <p:bldP spid="1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10FBB-F91A-4D41-9213-E60CB792AD32}"/>
              </a:ext>
            </a:extLst>
          </p:cNvPr>
          <p:cNvSpPr/>
          <p:nvPr/>
        </p:nvSpPr>
        <p:spPr bwMode="auto">
          <a:xfrm>
            <a:off x="3318466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20A240-F28A-42B0-B8A6-E56F683E83F2}"/>
              </a:ext>
            </a:extLst>
          </p:cNvPr>
          <p:cNvSpPr/>
          <p:nvPr/>
        </p:nvSpPr>
        <p:spPr bwMode="auto">
          <a:xfrm>
            <a:off x="3066472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FFB9FEE5-2FDC-4A25-91B0-8B1526BCEE6D}"/>
              </a:ext>
            </a:extLst>
          </p:cNvPr>
          <p:cNvSpPr/>
          <p:nvPr/>
        </p:nvSpPr>
        <p:spPr bwMode="auto">
          <a:xfrm flipV="1">
            <a:off x="2951329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15343C-E1CD-41A1-A5EF-FC2A5174DAB6}"/>
              </a:ext>
            </a:extLst>
          </p:cNvPr>
          <p:cNvSpPr txBox="1"/>
          <p:nvPr/>
        </p:nvSpPr>
        <p:spPr>
          <a:xfrm>
            <a:off x="2037321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4F1EF0-37E8-43E7-8ECD-CCB050FD6DAF}"/>
              </a:ext>
            </a:extLst>
          </p:cNvPr>
          <p:cNvSpPr txBox="1"/>
          <p:nvPr/>
        </p:nvSpPr>
        <p:spPr>
          <a:xfrm>
            <a:off x="457200" y="53340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No match or not valid (= miss):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Replacement policies: random, least recently used (LRU), …</a:t>
            </a:r>
          </a:p>
        </p:txBody>
      </p:sp>
    </p:spTree>
    <p:extLst>
      <p:ext uri="{BB962C8B-B14F-4D97-AF65-F5344CB8AC3E}">
        <p14:creationId xmlns:p14="http://schemas.microsoft.com/office/powerpoint/2010/main" val="2742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/>
              <a:t>2-Way Set Associative Cache Simulation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45672" y="1731417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S=2 sets, E=2 blocks/set, B=2 bytes/block 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3057921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2" y="509690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3498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6546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9594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2642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4597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Write-through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Write-back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Each cache line needs a dirty bit (set if data differs from memory)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Good if more writes to the location will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No-write-allocate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/>
              <a:t>Write-back + Write-allocate</a:t>
            </a:r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8C84B-AA62-46AB-AA15-871E5ABD77E7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90D2F-94CA-46F3-B0C1-ECDDC670F484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61489-AF1F-495F-9662-ACDFCF5D0785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8EA04-4BEB-4525-B309-38C7D3AE601F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E4A191-F7BE-406E-8AE9-5FA6AB0F8771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CAFE3F-94B7-44FC-A97A-92746D96E4D6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FFBF3-95FF-4EDE-BDE4-BD1270D31EE6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2B926A-F0F7-4294-9BCF-85DE6FB35580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086BF-4128-41E1-8E73-ECD9017F66B3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6AD96-F1D5-46B3-A9B7-6A81D774D635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F34C5FB5-5038-4987-A605-585F809617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164E5B-243A-47D1-AC3A-BCF10493B75B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97F52E-3BDC-4634-B04A-D5351C8A6A43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B93D58-55AD-4132-BC5D-AB21CD38980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FE34A27-7183-4BE6-81AE-87BA878A14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16A6C-021C-46CF-BEED-15D5351629E1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68659F-8892-44D1-B582-178F1EFD031B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C774F-73BC-43A6-A330-0046DF999987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Index Using Middle Bits?	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69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Illustration of Indexing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64-byte memory</a:t>
            </a:r>
          </a:p>
          <a:p>
            <a:pPr lvl="1"/>
            <a:r>
              <a:rPr lang="en-US" dirty="0"/>
              <a:t>6-bit addresses</a:t>
            </a:r>
          </a:p>
          <a:p>
            <a:r>
              <a:rPr lang="en-US" dirty="0"/>
              <a:t>16 byte, direct-mapped cache</a:t>
            </a:r>
          </a:p>
          <a:p>
            <a:r>
              <a:rPr lang="en-US" dirty="0"/>
              <a:t>Block size = 4.  Thus 4 sets.  Why?</a:t>
            </a:r>
          </a:p>
          <a:p>
            <a:r>
              <a:rPr lang="en-US" dirty="0"/>
              <a:t>2 bits tag, 2 bits index, 2 bits offset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084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Middle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Makes good use of spatial locality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7242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High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Program with high spatial locality would generate lots of conflicts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615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memory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4738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</a:t>
              </a:r>
            </a:p>
            <a:p>
              <a:r>
                <a:rPr lang="en-US" sz="1800" dirty="0">
                  <a:latin typeface="Calibri" pitchFamily="34" charset="0"/>
                </a:rPr>
                <a:t>S =    , s = </a:t>
              </a:r>
            </a:p>
            <a:p>
              <a:r>
                <a:rPr lang="en-US" sz="1800" dirty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. bits</a:t>
            </a:r>
          </a:p>
          <a:p>
            <a:r>
              <a:rPr lang="en-US" sz="1800" dirty="0">
                <a:latin typeface="Calibri" pitchFamily="34" charset="0"/>
              </a:rPr>
              <a:t>Set index: . bits</a:t>
            </a:r>
          </a:p>
          <a:p>
            <a:r>
              <a:rPr lang="en-US" sz="1800" dirty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33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32599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3976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 64</a:t>
              </a:r>
            </a:p>
            <a:p>
              <a:r>
                <a:rPr lang="en-US" sz="1800" dirty="0">
                  <a:latin typeface="Calibri" pitchFamily="34" charset="0"/>
                </a:rPr>
                <a:t>S = 64, s = 6</a:t>
              </a:r>
            </a:p>
            <a:p>
              <a:r>
                <a:rPr lang="en-US" sz="1800" dirty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6 bits</a:t>
            </a:r>
          </a:p>
          <a:p>
            <a:r>
              <a:rPr lang="en-US" sz="1800" dirty="0">
                <a:latin typeface="Calibri" pitchFamily="34" charset="0"/>
              </a:rPr>
              <a:t>Set index: 6 bits</a:t>
            </a:r>
          </a:p>
          <a:p>
            <a:r>
              <a:rPr lang="en-US" sz="1800" dirty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0x10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0x0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773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1312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Miss Rate</a:t>
            </a:r>
          </a:p>
          <a:p>
            <a:pPr lvl="1"/>
            <a:r>
              <a:rPr lang="en-GB" dirty="0"/>
              <a:t>Fraction of memory references not found in cache (misses / accesses)</a:t>
            </a:r>
            <a:br>
              <a:rPr lang="en-GB" dirty="0"/>
            </a:br>
            <a:r>
              <a:rPr lang="en-GB" dirty="0"/>
              <a:t>= 1 – hit rate</a:t>
            </a:r>
          </a:p>
          <a:p>
            <a:pPr lvl="1"/>
            <a:r>
              <a:rPr lang="en-GB" dirty="0"/>
              <a:t>Typical numbers (in percentages):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/>
              <a:t>Hit Time</a:t>
            </a:r>
          </a:p>
          <a:p>
            <a:pPr lvl="1"/>
            <a:r>
              <a:rPr lang="en-GB" dirty="0"/>
              <a:t>Time to deliver a line in the cache to the processor</a:t>
            </a:r>
          </a:p>
          <a:p>
            <a:pPr lvl="2"/>
            <a:r>
              <a:rPr lang="en-GB" dirty="0"/>
              <a:t>includes time to determine whether the line is in the cache</a:t>
            </a:r>
          </a:p>
          <a:p>
            <a:pPr lvl="1"/>
            <a:r>
              <a:rPr lang="en-GB" dirty="0"/>
              <a:t>Typical numbers:</a:t>
            </a:r>
          </a:p>
          <a:p>
            <a:pPr lvl="2"/>
            <a:r>
              <a:rPr lang="en-GB" dirty="0"/>
              <a:t>4 clock cycle for L1</a:t>
            </a:r>
          </a:p>
          <a:p>
            <a:pPr lvl="2"/>
            <a:r>
              <a:rPr lang="en-GB" dirty="0"/>
              <a:t>10 clock cycles for L2</a:t>
            </a:r>
          </a:p>
          <a:p>
            <a:r>
              <a:rPr lang="en-GB" dirty="0"/>
              <a:t>Miss Penalty</a:t>
            </a:r>
          </a:p>
          <a:p>
            <a:pPr lvl="1"/>
            <a:r>
              <a:rPr lang="en-GB" dirty="0"/>
              <a:t>Additional time required because of a miss</a:t>
            </a:r>
          </a:p>
          <a:p>
            <a:pPr lvl="2"/>
            <a:r>
              <a:rPr lang="en-GB" dirty="0"/>
              <a:t>typically 50-200 cycles for main memory (Trend: increasing!)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/>
              <a:t>Let’s think about those numbers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Could be 100x, if just L1 and main memory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Consider this simplified example: </a:t>
            </a:r>
            <a:br>
              <a:rPr lang="en-US" sz="1800" dirty="0"/>
            </a:br>
            <a:r>
              <a:rPr lang="en-US" sz="1800" dirty="0"/>
              <a:t>       cache hit time of 1 cycle</a:t>
            </a:r>
            <a:br>
              <a:rPr lang="en-US" sz="1800" dirty="0"/>
            </a:br>
            <a:r>
              <a:rPr lang="en-US" sz="1800" dirty="0"/>
              <a:t>       miss penalty of 100 cycles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97% hits:  1 cycle + 0.03 x 100 cycles =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99% hits:  1 cycle + 0.01 x 100 cycles = </a:t>
            </a:r>
            <a:r>
              <a:rPr lang="en-US" sz="1800" b="1" dirty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Cache Friendly Code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/>
              <a:t>Make the common case go fast</a:t>
            </a:r>
          </a:p>
          <a:p>
            <a:pPr lvl="1"/>
            <a:r>
              <a:rPr lang="en-US" dirty="0"/>
              <a:t>Focus on the inner loops of the core functions</a:t>
            </a:r>
          </a:p>
          <a:p>
            <a:pPr lvl="1"/>
            <a:endParaRPr lang="en-US" dirty="0"/>
          </a:p>
          <a:p>
            <a:r>
              <a:rPr lang="en-US" dirty="0"/>
              <a:t>Minimize the misses in the inner loops</a:t>
            </a:r>
          </a:p>
          <a:p>
            <a:pPr lvl="1"/>
            <a:r>
              <a:rPr lang="en-US" dirty="0"/>
              <a:t>Repeated references to variables are good (</a:t>
            </a:r>
            <a:r>
              <a:rPr lang="en-US" dirty="0">
                <a:solidFill>
                  <a:srgbClr val="C00000"/>
                </a:solidFill>
              </a:rPr>
              <a:t>temporal locality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Stride-1 reference patterns are good (</a:t>
            </a:r>
            <a:r>
              <a:rPr lang="en-US" dirty="0">
                <a:solidFill>
                  <a:srgbClr val="C00000"/>
                </a:solidFill>
              </a:rPr>
              <a:t>spatial locality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https://canvas.cmu.edu/courses/5835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5294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/>
              <a:t>Performance impact of caches</a:t>
            </a:r>
          </a:p>
          <a:p>
            <a:pPr lvl="1"/>
            <a:r>
              <a:rPr lang="en-US" dirty="0"/>
              <a:t>The memory mountain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Memory mountain: </a:t>
            </a:r>
            <a:r>
              <a:rPr lang="en-US" dirty="0"/>
              <a:t>Measured 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6318391" cy="609397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[MAXELEMS];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Global array to traverse */</a:t>
            </a:r>
          </a:p>
          <a:p>
            <a:endParaRPr lang="en-US" sz="1500" dirty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test - Iterate over first "</a:t>
            </a:r>
            <a:r>
              <a:rPr lang="en-US" sz="1500" dirty="0" err="1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elements of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array "data" with stride of "stride“, </a:t>
            </a: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using 4x4 loop unrolling.                                                     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4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=stride*2,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=stride*3,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sx4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=stride*4;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length - sx4;</a:t>
            </a: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((acc0 + acc1) + (acc2 + acc3));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>
                <a:latin typeface="Courier New"/>
                <a:cs typeface="Courier New"/>
              </a:rPr>
              <a:t>test()</a:t>
            </a:r>
            <a:r>
              <a:rPr lang="en-US" sz="1800" dirty="0">
                <a:latin typeface="Calibri" pitchFamily="34" charset="0"/>
              </a:rPr>
              <a:t> with many combinations 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 and </a:t>
            </a:r>
            <a:r>
              <a:rPr lang="en-US" sz="1800" dirty="0">
                <a:latin typeface="Courier New"/>
                <a:cs typeface="Courier New"/>
              </a:rPr>
              <a:t>stride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: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1.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2.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again and measure the read throughput(MB/s)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3246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aphicFrame>
        <p:nvGraphicFramePr>
          <p:cNvPr id="52" name="Chart 5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46529220"/>
              </p:ext>
            </p:extLst>
          </p:nvPr>
        </p:nvGraphicFramePr>
        <p:xfrm>
          <a:off x="285750" y="8763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876551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37701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57498" y="1371600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/>
              <a:t>Recall: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Principle of Locality: </a:t>
            </a:r>
            <a:r>
              <a:rPr lang="en-GB" dirty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Recently referenced items are likely </a:t>
            </a:r>
            <a:br>
              <a:rPr lang="en-GB" dirty="0"/>
            </a:br>
            <a:r>
              <a:rPr lang="en-GB" dirty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Items with nearby addresses tend </a:t>
            </a:r>
            <a:br>
              <a:rPr lang="en-GB" dirty="0"/>
            </a:br>
            <a:r>
              <a:rPr lang="en-GB" dirty="0"/>
              <a:t>to be referenced close together in time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/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Example</a:t>
            </a:r>
          </a:p>
        </p:txBody>
      </p:sp>
      <p:sp>
        <p:nvSpPr>
          <p:cNvPr id="167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Multiply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matrices</a:t>
            </a:r>
          </a:p>
          <a:p>
            <a:pPr lvl="1"/>
            <a:r>
              <a:rPr lang="en-US" dirty="0"/>
              <a:t>Matrix elements are </a:t>
            </a:r>
            <a:r>
              <a:rPr lang="en-US" dirty="0">
                <a:latin typeface="Calibri"/>
                <a:cs typeface="Calibri"/>
              </a:rPr>
              <a:t>double</a:t>
            </a:r>
            <a:r>
              <a:rPr lang="en-US" dirty="0">
                <a:latin typeface="+mj-lt"/>
                <a:cs typeface="Courier New"/>
              </a:rPr>
              <a:t>s</a:t>
            </a:r>
            <a:r>
              <a:rPr lang="en-US" dirty="0"/>
              <a:t> (8 bytes)</a:t>
            </a:r>
          </a:p>
          <a:p>
            <a:pPr lvl="1"/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total operations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reads per source element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values summed per destination</a:t>
            </a:r>
          </a:p>
          <a:p>
            <a:pPr lvl="2"/>
            <a:r>
              <a:rPr lang="en-US" dirty="0"/>
              <a:t>but may be able to hold in register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572289" cy="643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Variable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sum</a:t>
            </a:r>
            <a:endParaRPr lang="en-US" sz="1800" b="0" i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held in register</a:t>
            </a:r>
            <a:endParaRPr lang="en-US" sz="1800" b="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 Rate Analysis for Matrix Multiply</a:t>
            </a:r>
          </a:p>
        </p:txBody>
      </p:sp>
      <p:sp>
        <p:nvSpPr>
          <p:cNvPr id="16899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</a:t>
            </a:r>
          </a:p>
          <a:p>
            <a:pPr lvl="1"/>
            <a:r>
              <a:rPr lang="en-US" dirty="0"/>
              <a:t>Block size = 32B (big enough for four </a:t>
            </a:r>
            <a:r>
              <a:rPr lang="en-US" dirty="0">
                <a:latin typeface="Calibri"/>
                <a:cs typeface="Calibri"/>
              </a:rPr>
              <a:t>doubles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Matrix dimension (N) is very large</a:t>
            </a:r>
          </a:p>
          <a:p>
            <a:pPr lvl="2"/>
            <a:r>
              <a:rPr lang="en-US" dirty="0"/>
              <a:t>Approximate 1/N as 0.0</a:t>
            </a:r>
          </a:p>
          <a:p>
            <a:pPr lvl="1"/>
            <a:r>
              <a:rPr lang="en-US" dirty="0"/>
              <a:t>Cache is not even big enough to hold multiple rows</a:t>
            </a:r>
          </a:p>
          <a:p>
            <a:r>
              <a:rPr lang="en-US" dirty="0"/>
              <a:t>Analysis Method:</a:t>
            </a:r>
          </a:p>
          <a:p>
            <a:pPr lvl="1"/>
            <a:r>
              <a:rPr lang="en-US" dirty="0"/>
              <a:t>Look at access pattern of inner loop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49297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910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N;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/>
              <a:t>/ 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</a:t>
            </a:r>
            <a:r>
              <a:rPr lang="en-US" b="1" dirty="0" err="1">
                <a:latin typeface="Courier New" charset="0"/>
              </a:rPr>
              <a:t>n</a:t>
            </a:r>
            <a:r>
              <a:rPr lang="en-US" b="1" dirty="0">
                <a:latin typeface="Courier New" charset="0"/>
              </a:rPr>
              <a:t>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1 (i.e. 100%)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/>
              <a:t>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</a:t>
            </a:r>
            <a:r>
              <a:rPr lang="en-US" b="0" u="sng" dirty="0">
                <a:latin typeface="Calibri"/>
                <a:cs typeface="Calibri"/>
              </a:rPr>
              <a:t>inner loop iterations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Summary of Matrix Multiplication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751458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1.25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0.5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2.0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r = a[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a[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i7 Matrix Multiply Performance</a:t>
            </a: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96722"/>
              </p:ext>
            </p:extLst>
          </p:nvPr>
        </p:nvGraphicFramePr>
        <p:xfrm>
          <a:off x="228600" y="1447800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3501" y="3124200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33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(1.25)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600" y="1549933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0445" y="54864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24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Cycles per inner loop iteration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/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cs typeface="Arial"/>
              </a:rPr>
              <a:t>Recall: Memory 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    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744216" y="834509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531818" y="1283385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300985" y="3821797"/>
            <a:ext cx="1510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836916" y="4847322"/>
            <a:ext cx="2438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707875" y="5947460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(e.g., Web 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306" y="5375050"/>
            <a:ext cx="206275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disks hold files retrieved from disks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on remote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servers.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531818" y="194854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962526" y="1641804"/>
            <a:ext cx="2838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3465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CPU registers hold words retrieved from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th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e L1 cache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5365751" y="2403800"/>
            <a:ext cx="2628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L3 cache.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36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665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1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27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531818" y="278039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5501"/>
            <a:ext cx="28765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main memory.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37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399689" y="4346121"/>
            <a:ext cx="2549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 holds disk blocks retrieved from local disks.</a:t>
            </a:r>
          </a:p>
        </p:txBody>
      </p:sp>
    </p:spTree>
    <p:extLst>
      <p:ext uri="{BB962C8B-B14F-4D97-AF65-F5344CB8AC3E}">
        <p14:creationId xmlns:p14="http://schemas.microsoft.com/office/powerpoint/2010/main" val="220925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57400" y="52425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4202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825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c[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j] 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k] * b[k*n + j];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 </a:t>
            </a:r>
            <a:r>
              <a:rPr lang="en-US" dirty="0"/>
              <a:t>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First iteration: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/8 + n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</a:t>
            </a:r>
            <a:r>
              <a:rPr lang="en-US" dirty="0">
                <a:solidFill>
                  <a:srgbClr val="C00000"/>
                </a:solidFill>
              </a:rPr>
              <a:t>in cache: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3962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587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2250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 iteration:</a:t>
            </a:r>
          </a:p>
          <a:p>
            <a:pPr lvl="1"/>
            <a:r>
              <a:rPr lang="en-US" dirty="0"/>
              <a:t>Again: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/8 + </a:t>
            </a:r>
            <a:r>
              <a:rPr lang="en-US" i="1" dirty="0"/>
              <a:t>n</a:t>
            </a:r>
            <a:r>
              <a:rPr lang="en-US" dirty="0"/>
              <a:t>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/>
              <a:t>9</a:t>
            </a:r>
            <a:r>
              <a:rPr lang="en-US" i="1" dirty="0"/>
              <a:t>n</a:t>
            </a:r>
            <a:r>
              <a:rPr lang="en-US" dirty="0"/>
              <a:t>/8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=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39872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Matrix Multiplication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	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B x B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     for (i1 =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 i1 &lt; </a:t>
            </a:r>
            <a:r>
              <a:rPr lang="en-US" sz="1600" dirty="0" err="1">
                <a:latin typeface="Courier New" pitchFamily="49" charset="0"/>
              </a:rPr>
              <a:t>i+B</a:t>
            </a:r>
            <a:r>
              <a:rPr lang="en-US" sz="1600" dirty="0">
                <a:latin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r>
              <a:rPr lang="en-US" sz="1600" dirty="0">
                <a:latin typeface="Courier New" pitchFamily="49" charset="0"/>
              </a:rPr>
              <a:t>                      for (j1 = j; j1 &lt; </a:t>
            </a:r>
            <a:r>
              <a:rPr lang="en-US" sz="1600" dirty="0" err="1">
                <a:latin typeface="Courier New" pitchFamily="49" charset="0"/>
              </a:rPr>
              <a:t>j+B</a:t>
            </a:r>
            <a:r>
              <a:rPr lang="en-US" sz="1600" dirty="0">
                <a:latin typeface="Courier New" pitchFamily="49" charset="0"/>
              </a:rPr>
              <a:t>; j++)</a:t>
            </a:r>
          </a:p>
          <a:p>
            <a:r>
              <a:rPr lang="en-US" sz="1600" dirty="0">
                <a:latin typeface="Courier New" pitchFamily="49" charset="0"/>
              </a:rPr>
              <a:t>                          for (k1 = k; k1 &lt; </a:t>
            </a:r>
            <a:r>
              <a:rPr lang="en-US" sz="1600" dirty="0" err="1">
                <a:latin typeface="Courier New" pitchFamily="49" charset="0"/>
              </a:rPr>
              <a:t>k+B</a:t>
            </a:r>
            <a:r>
              <a:rPr lang="en-US" sz="1600" dirty="0">
                <a:latin typeface="Courier New" pitchFamily="49" charset="0"/>
              </a:rPr>
              <a:t>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             c[i1*n+j1] += a[i1*n + k1]*b[k1*n + j1];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8732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9109" y="48122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47436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627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H="1" flipV="1">
            <a:off x="4567768" y="6324600"/>
            <a:ext cx="309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First (block) iteration:</a:t>
            </a:r>
          </a:p>
          <a:p>
            <a:pPr lvl="1"/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/8 misses for each block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nB</a:t>
            </a:r>
            <a:r>
              <a:rPr lang="en-US" dirty="0"/>
              <a:t>/4</a:t>
            </a:r>
            <a:br>
              <a:rPr lang="en-US" dirty="0"/>
            </a:br>
            <a:r>
              <a:rPr lang="en-US" dirty="0"/>
              <a:t>(omitting matrix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in cache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867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038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  <a:r>
              <a:rPr lang="en-US" sz="1800" dirty="0">
                <a:latin typeface="Calibri" pitchFamily="34" charset="0"/>
              </a:rPr>
              <a:t>/B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Second (block) iteration:</a:t>
            </a:r>
          </a:p>
          <a:p>
            <a:pPr lvl="1"/>
            <a:r>
              <a:rPr lang="en-US" dirty="0"/>
              <a:t>Same as first iteration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 * (</a:t>
            </a:r>
            <a:r>
              <a:rPr lang="en-US" i="1" dirty="0"/>
              <a:t>n</a:t>
            </a:r>
            <a:r>
              <a:rPr lang="en-US" dirty="0"/>
              <a:t>/B)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/(4B)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00451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434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rot="16200000" flipV="1">
            <a:off x="7638479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n/B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r>
              <a:rPr lang="en-US" dirty="0"/>
              <a:t>No blocking: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  <a:endParaRPr lang="en-US" baseline="30000" dirty="0"/>
          </a:p>
          <a:p>
            <a:r>
              <a:rPr lang="en-US" dirty="0"/>
              <a:t>Blocking</a:t>
            </a:r>
            <a:r>
              <a:rPr lang="en-US"/>
              <a:t>:  (</a:t>
            </a:r>
            <a:r>
              <a:rPr lang="en-US" dirty="0"/>
              <a:t>1/(4B))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</a:p>
          <a:p>
            <a:endParaRPr lang="en-US" dirty="0"/>
          </a:p>
          <a:p>
            <a:r>
              <a:rPr lang="en-US" dirty="0"/>
              <a:t>Use largest block size B, such that B satisfies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  <a:endParaRPr lang="en-US" sz="2000" b="0" dirty="0"/>
          </a:p>
          <a:p>
            <a:endParaRPr lang="en-US" dirty="0"/>
          </a:p>
          <a:p>
            <a:r>
              <a:rPr lang="en-US" dirty="0"/>
              <a:t>Reason for dramatic difference:</a:t>
            </a:r>
          </a:p>
          <a:p>
            <a:pPr lvl="1"/>
            <a:r>
              <a:rPr lang="en-US" dirty="0"/>
              <a:t>Matrix multiplication has inherent temporal locality:</a:t>
            </a:r>
          </a:p>
          <a:p>
            <a:pPr lvl="2"/>
            <a:r>
              <a:rPr lang="en-US" dirty="0"/>
              <a:t>Input data: 3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, computation 2</a:t>
            </a:r>
            <a:r>
              <a:rPr lang="en-US" i="1" dirty="0"/>
              <a:t>n</a:t>
            </a:r>
            <a:r>
              <a:rPr lang="en-US" baseline="30000" dirty="0"/>
              <a:t>3</a:t>
            </a:r>
          </a:p>
          <a:p>
            <a:pPr lvl="2"/>
            <a:r>
              <a:rPr lang="en-US" dirty="0"/>
              <a:t>Every array elements used O(</a:t>
            </a:r>
            <a:r>
              <a:rPr lang="en-US" i="1" dirty="0"/>
              <a:t>n</a:t>
            </a:r>
            <a:r>
              <a:rPr lang="en-US" dirty="0"/>
              <a:t>) times!</a:t>
            </a:r>
          </a:p>
          <a:p>
            <a:pPr lvl="1"/>
            <a:r>
              <a:rPr lang="en-US" dirty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memories can have significant performance impact</a:t>
            </a:r>
          </a:p>
          <a:p>
            <a:endParaRPr lang="en-US" dirty="0"/>
          </a:p>
          <a:p>
            <a:r>
              <a:rPr lang="en-US" dirty="0"/>
              <a:t>You can write your programs to exploit this!</a:t>
            </a:r>
          </a:p>
          <a:p>
            <a:pPr lvl="1"/>
            <a:r>
              <a:rPr lang="en-US" dirty="0"/>
              <a:t>Focus on the inner loops, where bulk of computations and memory accesses occur. </a:t>
            </a:r>
          </a:p>
          <a:p>
            <a:pPr lvl="1"/>
            <a:r>
              <a:rPr lang="en-US" dirty="0"/>
              <a:t>Try to maximize spatial locality by reading data objects sequentially with stride 1.</a:t>
            </a:r>
          </a:p>
          <a:p>
            <a:pPr lvl="1"/>
            <a:r>
              <a:rPr lang="en-US" dirty="0"/>
              <a:t>Try to maximize temporal locality by using a data object as often as possible once it’s read from memory. </a:t>
            </a:r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>
            <p:extLst/>
          </p:nvPr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i5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36778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General Cache Concepts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635242" y="4147318"/>
            <a:ext cx="3199956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Larger, slower, cheaper memory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v</a:t>
            </a:r>
            <a:r>
              <a:rPr lang="en-GB" sz="1600" b="1" dirty="0">
                <a:latin typeface="Calibri" pitchFamily="34" charset="0"/>
              </a:rPr>
              <a:t>iewed as partitioned into “blocks”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942800" y="3232918"/>
            <a:ext cx="28390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Data is copied in block-sized transfer units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562600" y="2166311"/>
            <a:ext cx="2930908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Smaller, faster, more expensive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memory caches a  subset of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the blocks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58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>
            <p:extLst/>
          </p:nvPr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Capacity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2310684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883722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Modeling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3873500" imgH="939800" progId="Equation.3">
                  <p:embed/>
                </p:oleObj>
              </mc:Choice>
              <mc:Fallback>
                <p:oleObj name="Equation" r:id="rId4" imgW="3873500" imgH="93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007142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>
            <p:extLst/>
          </p:nvPr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2008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273351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dirty="0"/>
              <a:t>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jik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105913477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dirty="0"/>
              <a:t>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ikj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68014817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dirty="0"/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kji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3126785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Hit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154670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solidFill>
                  <a:srgbClr val="C00000"/>
                </a:solidFill>
                <a:latin typeface="Calibri" pitchFamily="34" charset="0"/>
              </a:rPr>
              <a:t>Hit!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Miss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569847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not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solidFill>
                  <a:srgbClr val="C00000"/>
                </a:solidFill>
                <a:latin typeface="Calibri" pitchFamily="34" charset="0"/>
              </a:rPr>
              <a:t>Miss!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943600" y="3200400"/>
            <a:ext cx="2585173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fetched from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latin typeface="Calibri" pitchFamily="34" charset="0"/>
              </a:rPr>
              <a:t>memory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97172" y="3395246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8956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5943600" y="4191000"/>
            <a:ext cx="2810939" cy="17535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stored in cache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Placement policy: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where b goes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Replacement policy:</a:t>
            </a:r>
            <a:br>
              <a:rPr lang="en-GB" sz="1800" b="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which block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gets evicted (victim)</a:t>
            </a:r>
          </a:p>
        </p:txBody>
      </p:sp>
    </p:spTree>
    <p:extLst>
      <p:ext uri="{BB962C8B-B14F-4D97-AF65-F5344CB8AC3E}">
        <p14:creationId xmlns:p14="http://schemas.microsoft.com/office/powerpoint/2010/main" val="23939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34" grpId="0"/>
      <p:bldP spid="36" grpId="0"/>
      <p:bldP spid="37" grpId="0" animBg="1"/>
      <p:bldP spid="38" grpId="0" animBg="1"/>
      <p:bldP spid="38" grpId="1" animBg="1"/>
      <p:bldP spid="39" grpId="0" animBg="1"/>
      <p:bldP spid="4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Recall: General Caching Concepts: </a:t>
            </a:r>
            <a:br>
              <a:rPr lang="en-US" dirty="0"/>
            </a:br>
            <a:r>
              <a:rPr lang="en-US" dirty="0"/>
              <a:t>3 Types of Cache Misses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733550"/>
            <a:ext cx="8518525" cy="49720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/>
              <a:t>Cold misses occur because the cache starts empty and this is the first reference to the block.</a:t>
            </a:r>
          </a:p>
          <a:p>
            <a:r>
              <a:rPr lang="en-US" dirty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/>
              <a:t>Occurs when the set of active cache blocks (</a:t>
            </a:r>
            <a:r>
              <a:rPr lang="en-US" dirty="0">
                <a:solidFill>
                  <a:srgbClr val="C00000"/>
                </a:solidFill>
              </a:rPr>
              <a:t>working set</a:t>
            </a:r>
            <a:r>
              <a:rPr lang="en-US" dirty="0"/>
              <a:t>) is larger than the cache.</a:t>
            </a:r>
          </a:p>
          <a:p>
            <a:r>
              <a:rPr lang="en-US" dirty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/>
              <a:t>Most caches limit blocks at level k+1 to a small subset (sometimes a singleton) of the block positions at level k.</a:t>
            </a:r>
          </a:p>
          <a:p>
            <a:pPr lvl="2"/>
            <a:r>
              <a:rPr lang="en-US" dirty="0"/>
              <a:t>E.g. Block </a:t>
            </a:r>
            <a:r>
              <a:rPr lang="en-US" dirty="0" err="1"/>
              <a:t>i</a:t>
            </a:r>
            <a:r>
              <a:rPr lang="en-US" dirty="0"/>
              <a:t> at level k+1 must be placed in block (</a:t>
            </a:r>
            <a:r>
              <a:rPr lang="en-US" dirty="0" err="1"/>
              <a:t>i</a:t>
            </a:r>
            <a:r>
              <a:rPr lang="en-US" dirty="0"/>
              <a:t> mod 4) at level </a:t>
            </a:r>
            <a:r>
              <a:rPr lang="en-US" dirty="0" err="1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Conflict misses occur when the level </a:t>
            </a:r>
            <a:r>
              <a:rPr lang="en-US" dirty="0" err="1"/>
              <a:t>k</a:t>
            </a:r>
            <a:r>
              <a:rPr lang="en-US" dirty="0"/>
              <a:t> cache is large enough, but multiple data objects all map to the same level </a:t>
            </a:r>
            <a:r>
              <a:rPr lang="en-US" dirty="0" err="1"/>
              <a:t>k</a:t>
            </a:r>
            <a:r>
              <a:rPr lang="en-US" dirty="0"/>
              <a:t> block.</a:t>
            </a:r>
          </a:p>
          <a:p>
            <a:pPr lvl="2"/>
            <a:r>
              <a:rPr lang="en-US" dirty="0"/>
              <a:t>E.g. Referencing blocks 0, 8, 0, 8, 0, 8, ... would miss every time.</a:t>
            </a:r>
          </a:p>
        </p:txBody>
      </p:sp>
    </p:spTree>
    <p:extLst>
      <p:ext uri="{BB962C8B-B14F-4D97-AF65-F5344CB8AC3E}">
        <p14:creationId xmlns:p14="http://schemas.microsoft.com/office/powerpoint/2010/main" val="1945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12510</TotalTime>
  <Words>4730</Words>
  <Application>Microsoft Office PowerPoint</Application>
  <PresentationFormat>On-screen Show (4:3)</PresentationFormat>
  <Paragraphs>1413</Paragraphs>
  <Slides>66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ＭＳ Ｐゴシック</vt:lpstr>
      <vt:lpstr>Arial</vt:lpstr>
      <vt:lpstr>Arial Narrow</vt:lpstr>
      <vt:lpstr>Calibri</vt:lpstr>
      <vt:lpstr>Courier New</vt:lpstr>
      <vt:lpstr>Gill Sans</vt:lpstr>
      <vt:lpstr>msgothic</vt:lpstr>
      <vt:lpstr>Times New Roman</vt:lpstr>
      <vt:lpstr>Wingdings</vt:lpstr>
      <vt:lpstr>Wingdings 2</vt:lpstr>
      <vt:lpstr>template2007</vt:lpstr>
      <vt:lpstr>Equation</vt:lpstr>
      <vt:lpstr>PowerPoint Presentation</vt:lpstr>
      <vt:lpstr>Cache Memories  15-213/18-213/15-513: Introduction to Computer Systems 12th Lecture, October 4, 2018</vt:lpstr>
      <vt:lpstr>Today</vt:lpstr>
      <vt:lpstr>Recall: Locality</vt:lpstr>
      <vt:lpstr>Recall: Memory       Hierarchy</vt:lpstr>
      <vt:lpstr>Recall: General Cache Concepts</vt:lpstr>
      <vt:lpstr>General Cache Concepts: Hit</vt:lpstr>
      <vt:lpstr>General Cache Concepts: Miss</vt:lpstr>
      <vt:lpstr> Recall: General Caching Concepts:  3 Types of Cache Misses</vt:lpstr>
      <vt:lpstr>Cache Memories</vt:lpstr>
      <vt:lpstr>Recall: Modern CPU Design</vt:lpstr>
      <vt:lpstr>How it Really Looks Like</vt:lpstr>
      <vt:lpstr>What it Really Looks Like (Cont.)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Why Index Using Middle Bits? </vt:lpstr>
      <vt:lpstr>Illustration of Indexing Approaches</vt:lpstr>
      <vt:lpstr>Middle Bit Indexing</vt:lpstr>
      <vt:lpstr>High Bit Indexing</vt:lpstr>
      <vt:lpstr>Intel Core i7 Cache Hierarchy</vt:lpstr>
      <vt:lpstr>Example: Core i7 L1 Data Cache</vt:lpstr>
      <vt:lpstr>Example: Core i7 L1 Data Cache</vt:lpstr>
      <vt:lpstr>Cache Performance Metrics</vt:lpstr>
      <vt:lpstr>Let’s think about those numbers</vt:lpstr>
      <vt:lpstr>Writing Cache Friendly Code</vt:lpstr>
      <vt:lpstr>Quiz Time!</vt:lpstr>
      <vt:lpstr>Today</vt:lpstr>
      <vt:lpstr>The Memory Mountain</vt:lpstr>
      <vt:lpstr>Memory Mountain Test Function</vt:lpstr>
      <vt:lpstr>The Memory Mountain</vt:lpstr>
      <vt:lpstr>Today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(kij)</vt:lpstr>
      <vt:lpstr>Matrix Multiplication (jki)</vt:lpstr>
      <vt:lpstr>Summary of Matrix Multiplication</vt:lpstr>
      <vt:lpstr>Core i7 Matrix Multiply Performance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  <vt:lpstr>Supplemental slides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2008 Memory Mountain</vt:lpstr>
      <vt:lpstr>Matrix Multiplication (jik)</vt:lpstr>
      <vt:lpstr>Matrix Multiplication (ikj)</vt:lpstr>
      <vt:lpstr>Matrix Multiplication (kji)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Phil Gibbons</cp:lastModifiedBy>
  <cp:revision>589</cp:revision>
  <cp:lastPrinted>2012-10-02T07:07:18Z</cp:lastPrinted>
  <dcterms:created xsi:type="dcterms:W3CDTF">2012-10-02T17:26:51Z</dcterms:created>
  <dcterms:modified xsi:type="dcterms:W3CDTF">2018-10-04T04:17:53Z</dcterms:modified>
</cp:coreProperties>
</file>